
<file path=[Content_Types].xml><?xml version="1.0" encoding="utf-8"?>
<Types xmlns="http://schemas.openxmlformats.org/package/2006/content-types">
  <Default Extension="docx" ContentType="application/vnd.openxmlformats-officedocument.wordprocessingml.document"/>
  <Default Extension="emf" ContentType="image/x-emf"/>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comments/comment1.xml" ContentType="application/vnd.openxmlformats-officedocument.presentationml.comments+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4"/>
  </p:notesMasterIdLst>
  <p:handoutMasterIdLst>
    <p:handoutMasterId r:id="rId25"/>
  </p:handoutMasterIdLst>
  <p:sldIdLst>
    <p:sldId id="257" r:id="rId2"/>
    <p:sldId id="261" r:id="rId3"/>
    <p:sldId id="262" r:id="rId4"/>
    <p:sldId id="258" r:id="rId5"/>
    <p:sldId id="259" r:id="rId6"/>
    <p:sldId id="260" r:id="rId7"/>
    <p:sldId id="279" r:id="rId8"/>
    <p:sldId id="269" r:id="rId9"/>
    <p:sldId id="270" r:id="rId10"/>
    <p:sldId id="271" r:id="rId11"/>
    <p:sldId id="268" r:id="rId12"/>
    <p:sldId id="263" r:id="rId13"/>
    <p:sldId id="275" r:id="rId14"/>
    <p:sldId id="264" r:id="rId15"/>
    <p:sldId id="265" r:id="rId16"/>
    <p:sldId id="272" r:id="rId17"/>
    <p:sldId id="266" r:id="rId18"/>
    <p:sldId id="276" r:id="rId19"/>
    <p:sldId id="273" r:id="rId20"/>
    <p:sldId id="278" r:id="rId21"/>
    <p:sldId id="277" r:id="rId22"/>
    <p:sldId id="267" r:id="rId23"/>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oseph miller" initials="jm" lastIdx="1" clrIdx="0">
    <p:extLst>
      <p:ext uri="{19B8F6BF-5375-455C-9EA6-DF929625EA0E}">
        <p15:presenceInfo xmlns:p15="http://schemas.microsoft.com/office/powerpoint/2012/main" userId="8702f8f5d22ffdb9"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AFE22"/>
    <a:srgbClr val="7CB74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A8D0667-DA90-1F0A-2E99-10BEFB882DFB}" v="88" dt="2022-09-02T15:53:20.002"/>
    <p1510:client id="{25D54C02-6B80-6618-C296-69CC77065F2A}" v="52" dt="2022-09-09T00:51:16.137"/>
    <p1510:client id="{550D5044-325C-B9DF-6A45-33127DED4468}" v="12" dt="2023-02-10T00:52:07.786"/>
    <p1510:client id="{E8641EB0-0F88-4743-B233-29558C1E9914}" v="43" dt="2022-09-09T00:55:49.96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11"/>
    <p:restoredTop sz="96405"/>
  </p:normalViewPr>
  <p:slideViewPr>
    <p:cSldViewPr snapToGrid="0" snapToObjects="1">
      <p:cViewPr varScale="1">
        <p:scale>
          <a:sx n="63" d="100"/>
          <a:sy n="63" d="100"/>
        </p:scale>
        <p:origin x="780" y="56"/>
      </p:cViewPr>
      <p:guideLst/>
    </p:cSldViewPr>
  </p:slideViewPr>
  <p:notesTextViewPr>
    <p:cViewPr>
      <p:scale>
        <a:sx n="3" d="2"/>
        <a:sy n="3" d="2"/>
      </p:scale>
      <p:origin x="0" y="0"/>
    </p:cViewPr>
  </p:notesTextViewPr>
  <p:notesViewPr>
    <p:cSldViewPr snapToGrid="0" snapToObjects="1">
      <p:cViewPr varScale="1">
        <p:scale>
          <a:sx n="60" d="100"/>
          <a:sy n="60" d="100"/>
        </p:scale>
        <p:origin x="3178" y="3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1-09-28T18:01:32.221" idx="1">
    <p:pos x="10" y="10"/>
    <p:text/>
    <p:extLst>
      <p:ext uri="{C676402C-5697-4E1C-873F-D02D1690AC5C}">
        <p15:threadingInfo xmlns:p15="http://schemas.microsoft.com/office/powerpoint/2012/main" timeZoneBias="360"/>
      </p:ext>
    </p:extLst>
  </p:cm>
</p:cmLst>
</file>

<file path=ppt/diagrams/_rels/data10.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svg"/><Relationship Id="rId1" Type="http://schemas.openxmlformats.org/officeDocument/2006/relationships/image" Target="../media/image11.png"/><Relationship Id="rId6" Type="http://schemas.openxmlformats.org/officeDocument/2006/relationships/image" Target="../media/image16.svg"/><Relationship Id="rId5" Type="http://schemas.openxmlformats.org/officeDocument/2006/relationships/image" Target="../media/image15.png"/><Relationship Id="rId10" Type="http://schemas.openxmlformats.org/officeDocument/2006/relationships/image" Target="../media/image20.svg"/><Relationship Id="rId4" Type="http://schemas.openxmlformats.org/officeDocument/2006/relationships/image" Target="../media/image14.svg"/><Relationship Id="rId9" Type="http://schemas.openxmlformats.org/officeDocument/2006/relationships/image" Target="../media/image19.png"/></Relationships>
</file>

<file path=ppt/diagrams/_rels/data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svg"/><Relationship Id="rId1" Type="http://schemas.openxmlformats.org/officeDocument/2006/relationships/image" Target="../media/image21.png"/><Relationship Id="rId4" Type="http://schemas.openxmlformats.org/officeDocument/2006/relationships/image" Target="../media/image24.svg"/></Relationships>
</file>

<file path=ppt/diagrams/_rels/data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svg"/><Relationship Id="rId1" Type="http://schemas.openxmlformats.org/officeDocument/2006/relationships/image" Target="../media/image7.png"/><Relationship Id="rId4" Type="http://schemas.openxmlformats.org/officeDocument/2006/relationships/image" Target="../media/image10.svg"/></Relationships>
</file>

<file path=ppt/diagrams/_rels/drawing10.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svg"/><Relationship Id="rId1" Type="http://schemas.openxmlformats.org/officeDocument/2006/relationships/image" Target="../media/image11.png"/><Relationship Id="rId6" Type="http://schemas.openxmlformats.org/officeDocument/2006/relationships/image" Target="../media/image16.svg"/><Relationship Id="rId5" Type="http://schemas.openxmlformats.org/officeDocument/2006/relationships/image" Target="../media/image15.png"/><Relationship Id="rId10" Type="http://schemas.openxmlformats.org/officeDocument/2006/relationships/image" Target="../media/image20.svg"/><Relationship Id="rId4" Type="http://schemas.openxmlformats.org/officeDocument/2006/relationships/image" Target="../media/image14.svg"/><Relationship Id="rId9" Type="http://schemas.openxmlformats.org/officeDocument/2006/relationships/image" Target="../media/image19.png"/></Relationships>
</file>

<file path=ppt/diagrams/_rels/drawing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svg"/><Relationship Id="rId1" Type="http://schemas.openxmlformats.org/officeDocument/2006/relationships/image" Target="../media/image21.png"/><Relationship Id="rId4" Type="http://schemas.openxmlformats.org/officeDocument/2006/relationships/image" Target="../media/image24.svg"/></Relationships>
</file>

<file path=ppt/diagrams/_rels/drawing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svg"/><Relationship Id="rId1" Type="http://schemas.openxmlformats.org/officeDocument/2006/relationships/image" Target="../media/image7.png"/><Relationship Id="rId4" Type="http://schemas.openxmlformats.org/officeDocument/2006/relationships/image" Target="../media/image10.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609866E-35A9-4B6A-8747-0C4305B9CE69}"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E83A2C59-4B22-4B74-9D89-FF3E52F2C575}">
      <dgm:prSet custT="1"/>
      <dgm:spPr>
        <a:solidFill>
          <a:schemeClr val="tx1">
            <a:lumMod val="60000"/>
            <a:lumOff val="40000"/>
          </a:schemeClr>
        </a:soli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dgm:spPr>
      <dgm:t>
        <a:bodyPr/>
        <a:lstStyle/>
        <a:p>
          <a:pPr algn="ctr"/>
          <a:r>
            <a:rPr lang="en-US" sz="2000" i="0" dirty="0">
              <a:solidFill>
                <a:schemeClr val="bg1"/>
              </a:solidFill>
            </a:rPr>
            <a:t>Effective 26 April 2022, The Physical Therapist Assistant Program /Pikes Peak State College (Pikes Peak Community College) has been granted Candidate for Accreditation status by the Commission on Accreditation in Physical Therapy Education (CAPTE), 3030 Potomac Ave., Suite 100, Alexandria, Virginia 22305-3085; phone: 703-706- 3245; email: accreditation@apta.org). If needing to contact the program/institution directly, please call Joseph Miller, PT, DPT, DSc at 719-502-3486 or email joseph.miller@ppcc.edu. </a:t>
          </a:r>
        </a:p>
        <a:p>
          <a:endParaRPr lang="en-US" sz="2000" i="0" dirty="0">
            <a:solidFill>
              <a:schemeClr val="bg1"/>
            </a:solidFill>
          </a:endParaRPr>
        </a:p>
      </dgm:t>
    </dgm:pt>
    <dgm:pt modelId="{0EC072FD-665D-41BA-9E90-9BD58A01A1C5}" type="sibTrans" cxnId="{C504EE20-AAA3-43B3-893F-A14113321124}">
      <dgm:prSet/>
      <dgm:spPr/>
      <dgm:t>
        <a:bodyPr/>
        <a:lstStyle/>
        <a:p>
          <a:endParaRPr lang="en-US"/>
        </a:p>
      </dgm:t>
    </dgm:pt>
    <dgm:pt modelId="{F90C6CED-0798-4B98-90AA-8095DF1AF566}" type="parTrans" cxnId="{C504EE20-AAA3-43B3-893F-A14113321124}">
      <dgm:prSet/>
      <dgm:spPr/>
      <dgm:t>
        <a:bodyPr/>
        <a:lstStyle/>
        <a:p>
          <a:endParaRPr lang="en-US"/>
        </a:p>
      </dgm:t>
    </dgm:pt>
    <dgm:pt modelId="{5F3217D6-0C4E-4CB2-9E02-C9BA3FCE15BC}" type="pres">
      <dgm:prSet presAssocID="{1609866E-35A9-4B6A-8747-0C4305B9CE69}" presName="vert0" presStyleCnt="0">
        <dgm:presLayoutVars>
          <dgm:dir/>
          <dgm:animOne val="branch"/>
          <dgm:animLvl val="lvl"/>
        </dgm:presLayoutVars>
      </dgm:prSet>
      <dgm:spPr/>
    </dgm:pt>
    <dgm:pt modelId="{CE9CBAFA-727F-4B8B-B5B2-6DA8D3D9B153}" type="pres">
      <dgm:prSet presAssocID="{E83A2C59-4B22-4B74-9D89-FF3E52F2C575}" presName="thickLine" presStyleLbl="alignNode1" presStyleIdx="0" presStyleCnt="1"/>
      <dgm:spPr/>
    </dgm:pt>
    <dgm:pt modelId="{B9A16D71-21A8-4FA5-B986-D58B747B3920}" type="pres">
      <dgm:prSet presAssocID="{E83A2C59-4B22-4B74-9D89-FF3E52F2C575}" presName="horz1" presStyleCnt="0"/>
      <dgm:spPr/>
    </dgm:pt>
    <dgm:pt modelId="{11C25600-3D01-406F-BAC7-5D398051AE46}" type="pres">
      <dgm:prSet presAssocID="{E83A2C59-4B22-4B74-9D89-FF3E52F2C575}" presName="tx1" presStyleLbl="revTx" presStyleIdx="0" presStyleCnt="1" custScaleY="44934" custLinFactNeighborX="15262" custLinFactNeighborY="-14836"/>
      <dgm:spPr/>
    </dgm:pt>
    <dgm:pt modelId="{2E19DECB-BFE0-4220-9933-1C62E59A154A}" type="pres">
      <dgm:prSet presAssocID="{E83A2C59-4B22-4B74-9D89-FF3E52F2C575}" presName="vert1" presStyleCnt="0"/>
      <dgm:spPr/>
    </dgm:pt>
  </dgm:ptLst>
  <dgm:cxnLst>
    <dgm:cxn modelId="{C504EE20-AAA3-43B3-893F-A14113321124}" srcId="{1609866E-35A9-4B6A-8747-0C4305B9CE69}" destId="{E83A2C59-4B22-4B74-9D89-FF3E52F2C575}" srcOrd="0" destOrd="0" parTransId="{F90C6CED-0798-4B98-90AA-8095DF1AF566}" sibTransId="{0EC072FD-665D-41BA-9E90-9BD58A01A1C5}"/>
    <dgm:cxn modelId="{DC9194C4-68DC-4023-8D88-8E6821965729}" type="presOf" srcId="{1609866E-35A9-4B6A-8747-0C4305B9CE69}" destId="{5F3217D6-0C4E-4CB2-9E02-C9BA3FCE15BC}" srcOrd="0" destOrd="0" presId="urn:microsoft.com/office/officeart/2008/layout/LinedList"/>
    <dgm:cxn modelId="{B9B531F8-C8E0-4899-8A02-4AEE4C24FE27}" type="presOf" srcId="{E83A2C59-4B22-4B74-9D89-FF3E52F2C575}" destId="{11C25600-3D01-406F-BAC7-5D398051AE46}" srcOrd="0" destOrd="0" presId="urn:microsoft.com/office/officeart/2008/layout/LinedList"/>
    <dgm:cxn modelId="{6386471E-D86C-4C61-8FFE-5A3150E4D0CE}" type="presParOf" srcId="{5F3217D6-0C4E-4CB2-9E02-C9BA3FCE15BC}" destId="{CE9CBAFA-727F-4B8B-B5B2-6DA8D3D9B153}" srcOrd="0" destOrd="0" presId="urn:microsoft.com/office/officeart/2008/layout/LinedList"/>
    <dgm:cxn modelId="{5E792F30-46E6-4F3E-BFB3-28DD6B17ED37}" type="presParOf" srcId="{5F3217D6-0C4E-4CB2-9E02-C9BA3FCE15BC}" destId="{B9A16D71-21A8-4FA5-B986-D58B747B3920}" srcOrd="1" destOrd="0" presId="urn:microsoft.com/office/officeart/2008/layout/LinedList"/>
    <dgm:cxn modelId="{08C58AFE-F0A2-4A97-9C74-A274FAB545F2}" type="presParOf" srcId="{B9A16D71-21A8-4FA5-B986-D58B747B3920}" destId="{11C25600-3D01-406F-BAC7-5D398051AE46}" srcOrd="0" destOrd="0" presId="urn:microsoft.com/office/officeart/2008/layout/LinedList"/>
    <dgm:cxn modelId="{49499384-AACE-4324-9FCD-0CAA2B900239}" type="presParOf" srcId="{B9A16D71-21A8-4FA5-B986-D58B747B3920}" destId="{2E19DECB-BFE0-4220-9933-1C62E59A154A}"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95E49239-BB78-46DA-A3E1-7E64F7442442}" type="doc">
      <dgm:prSet loTypeId="urn:microsoft.com/office/officeart/2018/5/layout/IconCircleLabelList" loCatId="icon" qsTypeId="urn:microsoft.com/office/officeart/2005/8/quickstyle/simple1" qsCatId="simple" csTypeId="urn:microsoft.com/office/officeart/2005/8/colors/accent2_2" csCatId="accent2" phldr="1"/>
      <dgm:spPr/>
      <dgm:t>
        <a:bodyPr/>
        <a:lstStyle/>
        <a:p>
          <a:endParaRPr lang="en-US"/>
        </a:p>
      </dgm:t>
    </dgm:pt>
    <dgm:pt modelId="{7EE19AAB-609B-4F76-A611-4F81291A0568}">
      <dgm:prSet/>
      <dgm:spPr/>
      <dgm:t>
        <a:bodyPr/>
        <a:lstStyle/>
        <a:p>
          <a:pPr>
            <a:lnSpc>
              <a:spcPct val="100000"/>
            </a:lnSpc>
            <a:defRPr cap="all"/>
          </a:pPr>
          <a:r>
            <a:rPr lang="en-US"/>
            <a:t>Math and Science proficiency</a:t>
          </a:r>
        </a:p>
      </dgm:t>
    </dgm:pt>
    <dgm:pt modelId="{474B2478-AC9E-4F27-A850-92A69A03B3FB}" type="parTrans" cxnId="{452974E7-A5CC-4521-B895-B254A40EE99F}">
      <dgm:prSet/>
      <dgm:spPr/>
      <dgm:t>
        <a:bodyPr/>
        <a:lstStyle/>
        <a:p>
          <a:endParaRPr lang="en-US"/>
        </a:p>
      </dgm:t>
    </dgm:pt>
    <dgm:pt modelId="{0AD94F97-EECB-48F7-B278-2442638789AE}" type="sibTrans" cxnId="{452974E7-A5CC-4521-B895-B254A40EE99F}">
      <dgm:prSet/>
      <dgm:spPr/>
      <dgm:t>
        <a:bodyPr/>
        <a:lstStyle/>
        <a:p>
          <a:endParaRPr lang="en-US"/>
        </a:p>
      </dgm:t>
    </dgm:pt>
    <dgm:pt modelId="{F218085F-966A-4953-A972-DDE15BF50D71}">
      <dgm:prSet/>
      <dgm:spPr/>
      <dgm:t>
        <a:bodyPr/>
        <a:lstStyle/>
        <a:p>
          <a:pPr>
            <a:lnSpc>
              <a:spcPct val="100000"/>
            </a:lnSpc>
            <a:defRPr cap="all"/>
          </a:pPr>
          <a:r>
            <a:rPr lang="en-US"/>
            <a:t>Typing and writing proficiency</a:t>
          </a:r>
        </a:p>
      </dgm:t>
    </dgm:pt>
    <dgm:pt modelId="{9A56D201-4BD8-4CB1-97D3-67CF10A1D369}" type="parTrans" cxnId="{B22FE503-3BAB-48F2-8550-D453A15F0EE0}">
      <dgm:prSet/>
      <dgm:spPr/>
      <dgm:t>
        <a:bodyPr/>
        <a:lstStyle/>
        <a:p>
          <a:endParaRPr lang="en-US"/>
        </a:p>
      </dgm:t>
    </dgm:pt>
    <dgm:pt modelId="{73EAE161-2E4B-436E-A50F-39778E2E7E4F}" type="sibTrans" cxnId="{B22FE503-3BAB-48F2-8550-D453A15F0EE0}">
      <dgm:prSet/>
      <dgm:spPr/>
      <dgm:t>
        <a:bodyPr/>
        <a:lstStyle/>
        <a:p>
          <a:endParaRPr lang="en-US"/>
        </a:p>
      </dgm:t>
    </dgm:pt>
    <dgm:pt modelId="{BDBE3B14-FB94-43BB-8320-3641864CF36A}">
      <dgm:prSet/>
      <dgm:spPr/>
      <dgm:t>
        <a:bodyPr/>
        <a:lstStyle/>
        <a:p>
          <a:pPr>
            <a:lnSpc>
              <a:spcPct val="100000"/>
            </a:lnSpc>
            <a:defRPr cap="all"/>
          </a:pPr>
          <a:r>
            <a:rPr lang="en-US"/>
            <a:t>Reading proficiency</a:t>
          </a:r>
        </a:p>
      </dgm:t>
    </dgm:pt>
    <dgm:pt modelId="{DB2BF20E-4DB4-4907-B0AE-528DE65D1639}" type="parTrans" cxnId="{6ADA18CD-07CE-485B-AA65-153F73EF9ABB}">
      <dgm:prSet/>
      <dgm:spPr/>
      <dgm:t>
        <a:bodyPr/>
        <a:lstStyle/>
        <a:p>
          <a:endParaRPr lang="en-US"/>
        </a:p>
      </dgm:t>
    </dgm:pt>
    <dgm:pt modelId="{0F4F56E9-E68C-4F16-A91D-7C274272151B}" type="sibTrans" cxnId="{6ADA18CD-07CE-485B-AA65-153F73EF9ABB}">
      <dgm:prSet/>
      <dgm:spPr/>
      <dgm:t>
        <a:bodyPr/>
        <a:lstStyle/>
        <a:p>
          <a:endParaRPr lang="en-US"/>
        </a:p>
      </dgm:t>
    </dgm:pt>
    <dgm:pt modelId="{1949C3AC-A1BD-46CE-B896-3A9E7BC8C538}">
      <dgm:prSet/>
      <dgm:spPr/>
      <dgm:t>
        <a:bodyPr/>
        <a:lstStyle/>
        <a:p>
          <a:pPr>
            <a:lnSpc>
              <a:spcPct val="100000"/>
            </a:lnSpc>
            <a:defRPr cap="all"/>
          </a:pPr>
          <a:r>
            <a:rPr lang="en-US"/>
            <a:t>Communication proficiency</a:t>
          </a:r>
        </a:p>
      </dgm:t>
    </dgm:pt>
    <dgm:pt modelId="{5D8DE6F1-CE37-49C9-A1E8-E31FCC67A046}" type="parTrans" cxnId="{7AC1296F-ADEE-4B3C-86AB-59D317A7F9A1}">
      <dgm:prSet/>
      <dgm:spPr/>
      <dgm:t>
        <a:bodyPr/>
        <a:lstStyle/>
        <a:p>
          <a:endParaRPr lang="en-US"/>
        </a:p>
      </dgm:t>
    </dgm:pt>
    <dgm:pt modelId="{0E8E6E08-E0DA-46B5-A36E-E3AA423639D2}" type="sibTrans" cxnId="{7AC1296F-ADEE-4B3C-86AB-59D317A7F9A1}">
      <dgm:prSet/>
      <dgm:spPr/>
      <dgm:t>
        <a:bodyPr/>
        <a:lstStyle/>
        <a:p>
          <a:endParaRPr lang="en-US"/>
        </a:p>
      </dgm:t>
    </dgm:pt>
    <dgm:pt modelId="{B0DD785C-3660-45BA-949B-865BB9EF6CA4}">
      <dgm:prSet/>
      <dgm:spPr/>
      <dgm:t>
        <a:bodyPr/>
        <a:lstStyle/>
        <a:p>
          <a:pPr>
            <a:lnSpc>
              <a:spcPct val="100000"/>
            </a:lnSpc>
            <a:defRPr cap="all"/>
          </a:pPr>
          <a:r>
            <a:rPr lang="en-US"/>
            <a:t>Exercise proficiency</a:t>
          </a:r>
        </a:p>
      </dgm:t>
    </dgm:pt>
    <dgm:pt modelId="{B7444448-8BAC-4F4F-BDB3-37B4E7CD9B4D}" type="parTrans" cxnId="{A0B2B31A-C98B-4CE4-AE27-9D42BC7F3C3D}">
      <dgm:prSet/>
      <dgm:spPr/>
      <dgm:t>
        <a:bodyPr/>
        <a:lstStyle/>
        <a:p>
          <a:endParaRPr lang="en-US"/>
        </a:p>
      </dgm:t>
    </dgm:pt>
    <dgm:pt modelId="{41FF43D1-0BEB-48A8-9CB8-F09807E4A8DC}" type="sibTrans" cxnId="{A0B2B31A-C98B-4CE4-AE27-9D42BC7F3C3D}">
      <dgm:prSet/>
      <dgm:spPr/>
      <dgm:t>
        <a:bodyPr/>
        <a:lstStyle/>
        <a:p>
          <a:endParaRPr lang="en-US"/>
        </a:p>
      </dgm:t>
    </dgm:pt>
    <dgm:pt modelId="{3FC75948-D656-4FDD-AE88-836566765EF4}" type="pres">
      <dgm:prSet presAssocID="{95E49239-BB78-46DA-A3E1-7E64F7442442}" presName="root" presStyleCnt="0">
        <dgm:presLayoutVars>
          <dgm:dir/>
          <dgm:resizeHandles val="exact"/>
        </dgm:presLayoutVars>
      </dgm:prSet>
      <dgm:spPr/>
    </dgm:pt>
    <dgm:pt modelId="{0A6B75CD-C548-4C83-BAAE-3C1CB4E60657}" type="pres">
      <dgm:prSet presAssocID="{7EE19AAB-609B-4F76-A611-4F81291A0568}" presName="compNode" presStyleCnt="0"/>
      <dgm:spPr/>
    </dgm:pt>
    <dgm:pt modelId="{D9C7A4A0-BAAC-4DBB-A115-BD92BD6AD0B3}" type="pres">
      <dgm:prSet presAssocID="{7EE19AAB-609B-4F76-A611-4F81291A0568}" presName="iconBgRect" presStyleLbl="bgShp" presStyleIdx="0" presStyleCnt="5" custLinFactNeighborY="2576"/>
      <dgm:spPr/>
    </dgm:pt>
    <dgm:pt modelId="{6362347B-59EA-4600-89F0-FBA0AEF930BD}" type="pres">
      <dgm:prSet presAssocID="{7EE19AAB-609B-4F76-A611-4F81291A0568}"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Calculator"/>
        </a:ext>
      </dgm:extLst>
    </dgm:pt>
    <dgm:pt modelId="{0C4C4369-B87B-4CF6-ABB6-C3107A903AB9}" type="pres">
      <dgm:prSet presAssocID="{7EE19AAB-609B-4F76-A611-4F81291A0568}" presName="spaceRect" presStyleCnt="0"/>
      <dgm:spPr/>
    </dgm:pt>
    <dgm:pt modelId="{06B1943B-2FD1-404C-8BB3-62667B742528}" type="pres">
      <dgm:prSet presAssocID="{7EE19AAB-609B-4F76-A611-4F81291A0568}" presName="textRect" presStyleLbl="revTx" presStyleIdx="0" presStyleCnt="5">
        <dgm:presLayoutVars>
          <dgm:chMax val="1"/>
          <dgm:chPref val="1"/>
        </dgm:presLayoutVars>
      </dgm:prSet>
      <dgm:spPr/>
    </dgm:pt>
    <dgm:pt modelId="{33616919-13FB-4E0D-A7EA-FFC1F80BEFA1}" type="pres">
      <dgm:prSet presAssocID="{0AD94F97-EECB-48F7-B278-2442638789AE}" presName="sibTrans" presStyleCnt="0"/>
      <dgm:spPr/>
    </dgm:pt>
    <dgm:pt modelId="{38BB1974-3989-4B33-9EE0-521C13425C1C}" type="pres">
      <dgm:prSet presAssocID="{F218085F-966A-4953-A972-DDE15BF50D71}" presName="compNode" presStyleCnt="0"/>
      <dgm:spPr/>
    </dgm:pt>
    <dgm:pt modelId="{93279A72-D7AF-4D3D-BF46-318C9B6F7802}" type="pres">
      <dgm:prSet presAssocID="{F218085F-966A-4953-A972-DDE15BF50D71}" presName="iconBgRect" presStyleLbl="bgShp" presStyleIdx="1" presStyleCnt="5"/>
      <dgm:spPr/>
    </dgm:pt>
    <dgm:pt modelId="{60010A67-E559-462C-9046-15BA9712569A}" type="pres">
      <dgm:prSet presAssocID="{F218085F-966A-4953-A972-DDE15BF50D71}"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Pencil"/>
        </a:ext>
      </dgm:extLst>
    </dgm:pt>
    <dgm:pt modelId="{C922E2F2-A7E7-4F1C-B714-F74B432F11E2}" type="pres">
      <dgm:prSet presAssocID="{F218085F-966A-4953-A972-DDE15BF50D71}" presName="spaceRect" presStyleCnt="0"/>
      <dgm:spPr/>
    </dgm:pt>
    <dgm:pt modelId="{4578B951-883B-41D1-90BB-645DCA5808F3}" type="pres">
      <dgm:prSet presAssocID="{F218085F-966A-4953-A972-DDE15BF50D71}" presName="textRect" presStyleLbl="revTx" presStyleIdx="1" presStyleCnt="5">
        <dgm:presLayoutVars>
          <dgm:chMax val="1"/>
          <dgm:chPref val="1"/>
        </dgm:presLayoutVars>
      </dgm:prSet>
      <dgm:spPr/>
    </dgm:pt>
    <dgm:pt modelId="{A668CF5D-A104-4430-8E53-CD88D161C1D5}" type="pres">
      <dgm:prSet presAssocID="{73EAE161-2E4B-436E-A50F-39778E2E7E4F}" presName="sibTrans" presStyleCnt="0"/>
      <dgm:spPr/>
    </dgm:pt>
    <dgm:pt modelId="{BB91A6A5-A79A-44CE-AD22-CD804F40A79F}" type="pres">
      <dgm:prSet presAssocID="{BDBE3B14-FB94-43BB-8320-3641864CF36A}" presName="compNode" presStyleCnt="0"/>
      <dgm:spPr/>
    </dgm:pt>
    <dgm:pt modelId="{C5F07DF7-35A8-4104-8B12-1B21C302810D}" type="pres">
      <dgm:prSet presAssocID="{BDBE3B14-FB94-43BB-8320-3641864CF36A}" presName="iconBgRect" presStyleLbl="bgShp" presStyleIdx="2" presStyleCnt="5" custLinFactNeighborY="2576"/>
      <dgm:spPr/>
    </dgm:pt>
    <dgm:pt modelId="{38665ED7-1769-484D-993E-F01A06B25B32}" type="pres">
      <dgm:prSet presAssocID="{BDBE3B14-FB94-43BB-8320-3641864CF36A}" presName="iconRect" presStyleLbl="node1" presStyleIdx="2" presStyleCnt="5" custLinFactNeighborY="4489"/>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Books"/>
        </a:ext>
      </dgm:extLst>
    </dgm:pt>
    <dgm:pt modelId="{7844E1DC-93B7-46C0-86BF-67A1F8EE2637}" type="pres">
      <dgm:prSet presAssocID="{BDBE3B14-FB94-43BB-8320-3641864CF36A}" presName="spaceRect" presStyleCnt="0"/>
      <dgm:spPr/>
    </dgm:pt>
    <dgm:pt modelId="{37F00393-81E4-4545-8AEE-283CD174D503}" type="pres">
      <dgm:prSet presAssocID="{BDBE3B14-FB94-43BB-8320-3641864CF36A}" presName="textRect" presStyleLbl="revTx" presStyleIdx="2" presStyleCnt="5">
        <dgm:presLayoutVars>
          <dgm:chMax val="1"/>
          <dgm:chPref val="1"/>
        </dgm:presLayoutVars>
      </dgm:prSet>
      <dgm:spPr/>
    </dgm:pt>
    <dgm:pt modelId="{20FF8587-672A-41F3-948E-E9E0B4ACCFB4}" type="pres">
      <dgm:prSet presAssocID="{0F4F56E9-E68C-4F16-A91D-7C274272151B}" presName="sibTrans" presStyleCnt="0"/>
      <dgm:spPr/>
    </dgm:pt>
    <dgm:pt modelId="{CAC11125-EFE1-4709-B483-ED7E11BFBE61}" type="pres">
      <dgm:prSet presAssocID="{1949C3AC-A1BD-46CE-B896-3A9E7BC8C538}" presName="compNode" presStyleCnt="0"/>
      <dgm:spPr/>
    </dgm:pt>
    <dgm:pt modelId="{8E60D400-24C9-4C9F-9B2B-E3ADA9854B87}" type="pres">
      <dgm:prSet presAssocID="{1949C3AC-A1BD-46CE-B896-3A9E7BC8C538}" presName="iconBgRect" presStyleLbl="bgShp" presStyleIdx="3" presStyleCnt="5"/>
      <dgm:spPr/>
    </dgm:pt>
    <dgm:pt modelId="{D9DBED34-534E-468A-ADB7-61A33A33134D}" type="pres">
      <dgm:prSet presAssocID="{1949C3AC-A1BD-46CE-B896-3A9E7BC8C538}"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Chat"/>
        </a:ext>
      </dgm:extLst>
    </dgm:pt>
    <dgm:pt modelId="{A05F4A37-967C-49AD-812D-A0BA41236589}" type="pres">
      <dgm:prSet presAssocID="{1949C3AC-A1BD-46CE-B896-3A9E7BC8C538}" presName="spaceRect" presStyleCnt="0"/>
      <dgm:spPr/>
    </dgm:pt>
    <dgm:pt modelId="{5497C044-1761-42B1-AD01-9713EA4BDF05}" type="pres">
      <dgm:prSet presAssocID="{1949C3AC-A1BD-46CE-B896-3A9E7BC8C538}" presName="textRect" presStyleLbl="revTx" presStyleIdx="3" presStyleCnt="5">
        <dgm:presLayoutVars>
          <dgm:chMax val="1"/>
          <dgm:chPref val="1"/>
        </dgm:presLayoutVars>
      </dgm:prSet>
      <dgm:spPr/>
    </dgm:pt>
    <dgm:pt modelId="{2702DF10-790D-4795-93A1-F5CED8E8B5E0}" type="pres">
      <dgm:prSet presAssocID="{0E8E6E08-E0DA-46B5-A36E-E3AA423639D2}" presName="sibTrans" presStyleCnt="0"/>
      <dgm:spPr/>
    </dgm:pt>
    <dgm:pt modelId="{F174560F-35D0-491B-877D-4D2F98A64B82}" type="pres">
      <dgm:prSet presAssocID="{B0DD785C-3660-45BA-949B-865BB9EF6CA4}" presName="compNode" presStyleCnt="0"/>
      <dgm:spPr/>
    </dgm:pt>
    <dgm:pt modelId="{10056319-B9AE-49D7-A5D4-2CBAB6714EB0}" type="pres">
      <dgm:prSet presAssocID="{B0DD785C-3660-45BA-949B-865BB9EF6CA4}" presName="iconBgRect" presStyleLbl="bgShp" presStyleIdx="4" presStyleCnt="5"/>
      <dgm:spPr/>
    </dgm:pt>
    <dgm:pt modelId="{6E2DECF9-477C-45C3-8951-D5D71DD13F88}" type="pres">
      <dgm:prSet presAssocID="{B0DD785C-3660-45BA-949B-865BB9EF6CA4}"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Run"/>
        </a:ext>
      </dgm:extLst>
    </dgm:pt>
    <dgm:pt modelId="{6271317E-A1C3-4FA0-B731-8DF88166F9DB}" type="pres">
      <dgm:prSet presAssocID="{B0DD785C-3660-45BA-949B-865BB9EF6CA4}" presName="spaceRect" presStyleCnt="0"/>
      <dgm:spPr/>
    </dgm:pt>
    <dgm:pt modelId="{095390CC-5FDB-4EF7-82E8-D66A732B259E}" type="pres">
      <dgm:prSet presAssocID="{B0DD785C-3660-45BA-949B-865BB9EF6CA4}" presName="textRect" presStyleLbl="revTx" presStyleIdx="4" presStyleCnt="5">
        <dgm:presLayoutVars>
          <dgm:chMax val="1"/>
          <dgm:chPref val="1"/>
        </dgm:presLayoutVars>
      </dgm:prSet>
      <dgm:spPr/>
    </dgm:pt>
  </dgm:ptLst>
  <dgm:cxnLst>
    <dgm:cxn modelId="{B22FE503-3BAB-48F2-8550-D453A15F0EE0}" srcId="{95E49239-BB78-46DA-A3E1-7E64F7442442}" destId="{F218085F-966A-4953-A972-DDE15BF50D71}" srcOrd="1" destOrd="0" parTransId="{9A56D201-4BD8-4CB1-97D3-67CF10A1D369}" sibTransId="{73EAE161-2E4B-436E-A50F-39778E2E7E4F}"/>
    <dgm:cxn modelId="{A0B2B31A-C98B-4CE4-AE27-9D42BC7F3C3D}" srcId="{95E49239-BB78-46DA-A3E1-7E64F7442442}" destId="{B0DD785C-3660-45BA-949B-865BB9EF6CA4}" srcOrd="4" destOrd="0" parTransId="{B7444448-8BAC-4F4F-BDB3-37B4E7CD9B4D}" sibTransId="{41FF43D1-0BEB-48A8-9CB8-F09807E4A8DC}"/>
    <dgm:cxn modelId="{0E002324-C380-493F-B37D-B14BAFE18294}" type="presOf" srcId="{F218085F-966A-4953-A972-DDE15BF50D71}" destId="{4578B951-883B-41D1-90BB-645DCA5808F3}" srcOrd="0" destOrd="0" presId="urn:microsoft.com/office/officeart/2018/5/layout/IconCircleLabelList"/>
    <dgm:cxn modelId="{FDF3F338-65CA-4A85-8785-762BAD9130EE}" type="presOf" srcId="{B0DD785C-3660-45BA-949B-865BB9EF6CA4}" destId="{095390CC-5FDB-4EF7-82E8-D66A732B259E}" srcOrd="0" destOrd="0" presId="urn:microsoft.com/office/officeart/2018/5/layout/IconCircleLabelList"/>
    <dgm:cxn modelId="{7AC1296F-ADEE-4B3C-86AB-59D317A7F9A1}" srcId="{95E49239-BB78-46DA-A3E1-7E64F7442442}" destId="{1949C3AC-A1BD-46CE-B896-3A9E7BC8C538}" srcOrd="3" destOrd="0" parTransId="{5D8DE6F1-CE37-49C9-A1E8-E31FCC67A046}" sibTransId="{0E8E6E08-E0DA-46B5-A36E-E3AA423639D2}"/>
    <dgm:cxn modelId="{1300394F-74C7-4CF9-8ABB-83DC5BE367B1}" type="presOf" srcId="{7EE19AAB-609B-4F76-A611-4F81291A0568}" destId="{06B1943B-2FD1-404C-8BB3-62667B742528}" srcOrd="0" destOrd="0" presId="urn:microsoft.com/office/officeart/2018/5/layout/IconCircleLabelList"/>
    <dgm:cxn modelId="{A7F72F8B-CCBD-43B9-A6F4-FDF9491B8332}" type="presOf" srcId="{BDBE3B14-FB94-43BB-8320-3641864CF36A}" destId="{37F00393-81E4-4545-8AEE-283CD174D503}" srcOrd="0" destOrd="0" presId="urn:microsoft.com/office/officeart/2018/5/layout/IconCircleLabelList"/>
    <dgm:cxn modelId="{F03557C2-4AD1-40B1-AFB9-25A03F73CC6A}" type="presOf" srcId="{95E49239-BB78-46DA-A3E1-7E64F7442442}" destId="{3FC75948-D656-4FDD-AE88-836566765EF4}" srcOrd="0" destOrd="0" presId="urn:microsoft.com/office/officeart/2018/5/layout/IconCircleLabelList"/>
    <dgm:cxn modelId="{5235F4C3-FF1E-4AD2-AE33-E9DB436E9FFC}" type="presOf" srcId="{1949C3AC-A1BD-46CE-B896-3A9E7BC8C538}" destId="{5497C044-1761-42B1-AD01-9713EA4BDF05}" srcOrd="0" destOrd="0" presId="urn:microsoft.com/office/officeart/2018/5/layout/IconCircleLabelList"/>
    <dgm:cxn modelId="{6ADA18CD-07CE-485B-AA65-153F73EF9ABB}" srcId="{95E49239-BB78-46DA-A3E1-7E64F7442442}" destId="{BDBE3B14-FB94-43BB-8320-3641864CF36A}" srcOrd="2" destOrd="0" parTransId="{DB2BF20E-4DB4-4907-B0AE-528DE65D1639}" sibTransId="{0F4F56E9-E68C-4F16-A91D-7C274272151B}"/>
    <dgm:cxn modelId="{452974E7-A5CC-4521-B895-B254A40EE99F}" srcId="{95E49239-BB78-46DA-A3E1-7E64F7442442}" destId="{7EE19AAB-609B-4F76-A611-4F81291A0568}" srcOrd="0" destOrd="0" parTransId="{474B2478-AC9E-4F27-A850-92A69A03B3FB}" sibTransId="{0AD94F97-EECB-48F7-B278-2442638789AE}"/>
    <dgm:cxn modelId="{34F21AE4-65B0-4E42-9E2A-FE5F430F99C2}" type="presParOf" srcId="{3FC75948-D656-4FDD-AE88-836566765EF4}" destId="{0A6B75CD-C548-4C83-BAAE-3C1CB4E60657}" srcOrd="0" destOrd="0" presId="urn:microsoft.com/office/officeart/2018/5/layout/IconCircleLabelList"/>
    <dgm:cxn modelId="{EC421347-8DCB-4535-A680-57A5CC0736A7}" type="presParOf" srcId="{0A6B75CD-C548-4C83-BAAE-3C1CB4E60657}" destId="{D9C7A4A0-BAAC-4DBB-A115-BD92BD6AD0B3}" srcOrd="0" destOrd="0" presId="urn:microsoft.com/office/officeart/2018/5/layout/IconCircleLabelList"/>
    <dgm:cxn modelId="{546CA977-AC1B-4ED1-9795-679A0B68799E}" type="presParOf" srcId="{0A6B75CD-C548-4C83-BAAE-3C1CB4E60657}" destId="{6362347B-59EA-4600-89F0-FBA0AEF930BD}" srcOrd="1" destOrd="0" presId="urn:microsoft.com/office/officeart/2018/5/layout/IconCircleLabelList"/>
    <dgm:cxn modelId="{F47680C3-99EB-4EDF-8CC1-1BE60D733949}" type="presParOf" srcId="{0A6B75CD-C548-4C83-BAAE-3C1CB4E60657}" destId="{0C4C4369-B87B-4CF6-ABB6-C3107A903AB9}" srcOrd="2" destOrd="0" presId="urn:microsoft.com/office/officeart/2018/5/layout/IconCircleLabelList"/>
    <dgm:cxn modelId="{D326386C-A33F-4A1E-A011-C69BBBFEBFA8}" type="presParOf" srcId="{0A6B75CD-C548-4C83-BAAE-3C1CB4E60657}" destId="{06B1943B-2FD1-404C-8BB3-62667B742528}" srcOrd="3" destOrd="0" presId="urn:microsoft.com/office/officeart/2018/5/layout/IconCircleLabelList"/>
    <dgm:cxn modelId="{F41ED72E-CE59-4D7F-8C85-CA5B6971D22A}" type="presParOf" srcId="{3FC75948-D656-4FDD-AE88-836566765EF4}" destId="{33616919-13FB-4E0D-A7EA-FFC1F80BEFA1}" srcOrd="1" destOrd="0" presId="urn:microsoft.com/office/officeart/2018/5/layout/IconCircleLabelList"/>
    <dgm:cxn modelId="{971AFB50-057A-44F7-A4FD-8B9B12A3DCEA}" type="presParOf" srcId="{3FC75948-D656-4FDD-AE88-836566765EF4}" destId="{38BB1974-3989-4B33-9EE0-521C13425C1C}" srcOrd="2" destOrd="0" presId="urn:microsoft.com/office/officeart/2018/5/layout/IconCircleLabelList"/>
    <dgm:cxn modelId="{3ECD7D0A-C325-4BBA-BF3A-9A89D882E5A9}" type="presParOf" srcId="{38BB1974-3989-4B33-9EE0-521C13425C1C}" destId="{93279A72-D7AF-4D3D-BF46-318C9B6F7802}" srcOrd="0" destOrd="0" presId="urn:microsoft.com/office/officeart/2018/5/layout/IconCircleLabelList"/>
    <dgm:cxn modelId="{1A135307-410E-4AA4-BF08-71035F172325}" type="presParOf" srcId="{38BB1974-3989-4B33-9EE0-521C13425C1C}" destId="{60010A67-E559-462C-9046-15BA9712569A}" srcOrd="1" destOrd="0" presId="urn:microsoft.com/office/officeart/2018/5/layout/IconCircleLabelList"/>
    <dgm:cxn modelId="{8D79BB55-27D4-48EC-8A04-EAF3EB5D03E0}" type="presParOf" srcId="{38BB1974-3989-4B33-9EE0-521C13425C1C}" destId="{C922E2F2-A7E7-4F1C-B714-F74B432F11E2}" srcOrd="2" destOrd="0" presId="urn:microsoft.com/office/officeart/2018/5/layout/IconCircleLabelList"/>
    <dgm:cxn modelId="{E556209C-F7BE-428B-83E9-0C0FF0612E96}" type="presParOf" srcId="{38BB1974-3989-4B33-9EE0-521C13425C1C}" destId="{4578B951-883B-41D1-90BB-645DCA5808F3}" srcOrd="3" destOrd="0" presId="urn:microsoft.com/office/officeart/2018/5/layout/IconCircleLabelList"/>
    <dgm:cxn modelId="{8FBB81B0-C282-40F9-A454-8F77FAB57F30}" type="presParOf" srcId="{3FC75948-D656-4FDD-AE88-836566765EF4}" destId="{A668CF5D-A104-4430-8E53-CD88D161C1D5}" srcOrd="3" destOrd="0" presId="urn:microsoft.com/office/officeart/2018/5/layout/IconCircleLabelList"/>
    <dgm:cxn modelId="{57CDF4EE-B21C-440A-B45F-307F2758D42D}" type="presParOf" srcId="{3FC75948-D656-4FDD-AE88-836566765EF4}" destId="{BB91A6A5-A79A-44CE-AD22-CD804F40A79F}" srcOrd="4" destOrd="0" presId="urn:microsoft.com/office/officeart/2018/5/layout/IconCircleLabelList"/>
    <dgm:cxn modelId="{F7E11A21-5560-43F2-B70D-1290B54F5174}" type="presParOf" srcId="{BB91A6A5-A79A-44CE-AD22-CD804F40A79F}" destId="{C5F07DF7-35A8-4104-8B12-1B21C302810D}" srcOrd="0" destOrd="0" presId="urn:microsoft.com/office/officeart/2018/5/layout/IconCircleLabelList"/>
    <dgm:cxn modelId="{184E3AED-3647-4BCD-A055-065A791429EB}" type="presParOf" srcId="{BB91A6A5-A79A-44CE-AD22-CD804F40A79F}" destId="{38665ED7-1769-484D-993E-F01A06B25B32}" srcOrd="1" destOrd="0" presId="urn:microsoft.com/office/officeart/2018/5/layout/IconCircleLabelList"/>
    <dgm:cxn modelId="{F5028F16-CC5E-485C-A65F-55FD87BB9CDF}" type="presParOf" srcId="{BB91A6A5-A79A-44CE-AD22-CD804F40A79F}" destId="{7844E1DC-93B7-46C0-86BF-67A1F8EE2637}" srcOrd="2" destOrd="0" presId="urn:microsoft.com/office/officeart/2018/5/layout/IconCircleLabelList"/>
    <dgm:cxn modelId="{85558BA8-330B-4708-A32A-27167E7F9EF1}" type="presParOf" srcId="{BB91A6A5-A79A-44CE-AD22-CD804F40A79F}" destId="{37F00393-81E4-4545-8AEE-283CD174D503}" srcOrd="3" destOrd="0" presId="urn:microsoft.com/office/officeart/2018/5/layout/IconCircleLabelList"/>
    <dgm:cxn modelId="{574AF324-06D8-4BE8-AE23-5AB88911187A}" type="presParOf" srcId="{3FC75948-D656-4FDD-AE88-836566765EF4}" destId="{20FF8587-672A-41F3-948E-E9E0B4ACCFB4}" srcOrd="5" destOrd="0" presId="urn:microsoft.com/office/officeart/2018/5/layout/IconCircleLabelList"/>
    <dgm:cxn modelId="{69C4357D-9E7F-416F-8B14-92E3BC789AE9}" type="presParOf" srcId="{3FC75948-D656-4FDD-AE88-836566765EF4}" destId="{CAC11125-EFE1-4709-B483-ED7E11BFBE61}" srcOrd="6" destOrd="0" presId="urn:microsoft.com/office/officeart/2018/5/layout/IconCircleLabelList"/>
    <dgm:cxn modelId="{3AA9F6C5-5A3D-4CE9-9370-F1F266236317}" type="presParOf" srcId="{CAC11125-EFE1-4709-B483-ED7E11BFBE61}" destId="{8E60D400-24C9-4C9F-9B2B-E3ADA9854B87}" srcOrd="0" destOrd="0" presId="urn:microsoft.com/office/officeart/2018/5/layout/IconCircleLabelList"/>
    <dgm:cxn modelId="{2E1A1BC7-11A5-4750-977F-CF2B375FF4EF}" type="presParOf" srcId="{CAC11125-EFE1-4709-B483-ED7E11BFBE61}" destId="{D9DBED34-534E-468A-ADB7-61A33A33134D}" srcOrd="1" destOrd="0" presId="urn:microsoft.com/office/officeart/2018/5/layout/IconCircleLabelList"/>
    <dgm:cxn modelId="{CFDB899C-F628-4E93-8FD6-1F14CE8D5216}" type="presParOf" srcId="{CAC11125-EFE1-4709-B483-ED7E11BFBE61}" destId="{A05F4A37-967C-49AD-812D-A0BA41236589}" srcOrd="2" destOrd="0" presId="urn:microsoft.com/office/officeart/2018/5/layout/IconCircleLabelList"/>
    <dgm:cxn modelId="{732D48F6-D735-46B1-A085-4DFDC45A859E}" type="presParOf" srcId="{CAC11125-EFE1-4709-B483-ED7E11BFBE61}" destId="{5497C044-1761-42B1-AD01-9713EA4BDF05}" srcOrd="3" destOrd="0" presId="urn:microsoft.com/office/officeart/2018/5/layout/IconCircleLabelList"/>
    <dgm:cxn modelId="{0A6981E6-B7C1-498C-BB13-BF73692DD433}" type="presParOf" srcId="{3FC75948-D656-4FDD-AE88-836566765EF4}" destId="{2702DF10-790D-4795-93A1-F5CED8E8B5E0}" srcOrd="7" destOrd="0" presId="urn:microsoft.com/office/officeart/2018/5/layout/IconCircleLabelList"/>
    <dgm:cxn modelId="{629F6442-58F9-4FB0-B59F-BD0BCB530264}" type="presParOf" srcId="{3FC75948-D656-4FDD-AE88-836566765EF4}" destId="{F174560F-35D0-491B-877D-4D2F98A64B82}" srcOrd="8" destOrd="0" presId="urn:microsoft.com/office/officeart/2018/5/layout/IconCircleLabelList"/>
    <dgm:cxn modelId="{995CE3E0-39D4-4963-B2AC-157C7528EEF4}" type="presParOf" srcId="{F174560F-35D0-491B-877D-4D2F98A64B82}" destId="{10056319-B9AE-49D7-A5D4-2CBAB6714EB0}" srcOrd="0" destOrd="0" presId="urn:microsoft.com/office/officeart/2018/5/layout/IconCircleLabelList"/>
    <dgm:cxn modelId="{F0FDE07A-CB8E-4CF2-B32E-04CBDF31393D}" type="presParOf" srcId="{F174560F-35D0-491B-877D-4D2F98A64B82}" destId="{6E2DECF9-477C-45C3-8951-D5D71DD13F88}" srcOrd="1" destOrd="0" presId="urn:microsoft.com/office/officeart/2018/5/layout/IconCircleLabelList"/>
    <dgm:cxn modelId="{9AA159F3-35B7-41CB-8A8E-048DB1F3BFC4}" type="presParOf" srcId="{F174560F-35D0-491B-877D-4D2F98A64B82}" destId="{6271317E-A1C3-4FA0-B731-8DF88166F9DB}" srcOrd="2" destOrd="0" presId="urn:microsoft.com/office/officeart/2018/5/layout/IconCircleLabelList"/>
    <dgm:cxn modelId="{03EDB26B-C285-447D-BAD8-F7D11E670592}" type="presParOf" srcId="{F174560F-35D0-491B-877D-4D2F98A64B82}" destId="{095390CC-5FDB-4EF7-82E8-D66A732B259E}" srcOrd="3" destOrd="0" presId="urn:microsoft.com/office/officeart/2018/5/layout/IconCircleLabel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ABCE1A92-DA9C-40F4-99E2-271500B90157}" type="doc">
      <dgm:prSet loTypeId="urn:microsoft.com/office/officeart/2018/2/layout/IconLabelDescriptionList" loCatId="icon" qsTypeId="urn:microsoft.com/office/officeart/2005/8/quickstyle/simple1" qsCatId="simple" csTypeId="urn:microsoft.com/office/officeart/2005/8/colors/accent1_2" csCatId="accent1" phldr="1"/>
      <dgm:spPr/>
      <dgm:t>
        <a:bodyPr/>
        <a:lstStyle/>
        <a:p>
          <a:endParaRPr lang="en-US"/>
        </a:p>
      </dgm:t>
    </dgm:pt>
    <dgm:pt modelId="{5FD187A3-78EA-41E1-BD00-BC3E4642B3B5}">
      <dgm:prSet/>
      <dgm:spPr/>
      <dgm:t>
        <a:bodyPr/>
        <a:lstStyle/>
        <a:p>
          <a:pPr algn="ctr">
            <a:lnSpc>
              <a:spcPct val="100000"/>
            </a:lnSpc>
            <a:defRPr b="1"/>
          </a:pPr>
          <a:r>
            <a:rPr lang="en-US" dirty="0"/>
            <a:t>Should a student be unable to meet a technical standard or course requirement after a reasonable accommodation has been made, the offer of admission or status in the program will be withdrawn</a:t>
          </a:r>
        </a:p>
        <a:p>
          <a:pPr algn="ctr">
            <a:lnSpc>
              <a:spcPct val="100000"/>
            </a:lnSpc>
            <a:defRPr b="1"/>
          </a:pPr>
          <a:r>
            <a:rPr lang="en-US" dirty="0"/>
            <a:t>Reasonable Accommodations evaluated through </a:t>
          </a:r>
          <a:r>
            <a:rPr lang="en-US" dirty="0">
              <a:latin typeface="Calibri Light" panose="020F0302020204030204"/>
            </a:rPr>
            <a:t>PPSC</a:t>
          </a:r>
          <a:r>
            <a:rPr lang="en-US" dirty="0"/>
            <a:t> Accessibility </a:t>
          </a:r>
          <a:r>
            <a:rPr lang="en-US" dirty="0">
              <a:latin typeface="Calibri Light" panose="020F0302020204030204"/>
            </a:rPr>
            <a:t>office</a:t>
          </a:r>
          <a:endParaRPr lang="en-US" dirty="0"/>
        </a:p>
      </dgm:t>
    </dgm:pt>
    <dgm:pt modelId="{27728102-7F06-4B12-A46E-168B2A7743C1}" type="parTrans" cxnId="{DB27286B-536F-4632-A1C2-46425A83CD4F}">
      <dgm:prSet/>
      <dgm:spPr/>
      <dgm:t>
        <a:bodyPr/>
        <a:lstStyle/>
        <a:p>
          <a:endParaRPr lang="en-US"/>
        </a:p>
      </dgm:t>
    </dgm:pt>
    <dgm:pt modelId="{8E70BB4A-9701-479A-8C64-1071A8982A24}" type="sibTrans" cxnId="{DB27286B-536F-4632-A1C2-46425A83CD4F}">
      <dgm:prSet/>
      <dgm:spPr/>
      <dgm:t>
        <a:bodyPr/>
        <a:lstStyle/>
        <a:p>
          <a:endParaRPr lang="en-US"/>
        </a:p>
      </dgm:t>
    </dgm:pt>
    <dgm:pt modelId="{E91A039C-EA66-43A4-9A49-9FA8020F2B3B}">
      <dgm:prSet custT="1"/>
      <dgm:spPr/>
      <dgm:t>
        <a:bodyPr/>
        <a:lstStyle/>
        <a:p>
          <a:pPr algn="ctr">
            <a:lnSpc>
              <a:spcPct val="100000"/>
            </a:lnSpc>
            <a:defRPr b="1"/>
          </a:pPr>
          <a:r>
            <a:rPr lang="en-US" sz="2400" dirty="0"/>
            <a:t>Essential Functions</a:t>
          </a:r>
        </a:p>
      </dgm:t>
    </dgm:pt>
    <dgm:pt modelId="{29CAA081-651A-4EDC-BCEA-BEB9901224D9}" type="parTrans" cxnId="{9F928E25-C322-4279-A0BD-D091226F7F50}">
      <dgm:prSet/>
      <dgm:spPr/>
      <dgm:t>
        <a:bodyPr/>
        <a:lstStyle/>
        <a:p>
          <a:endParaRPr lang="en-US"/>
        </a:p>
      </dgm:t>
    </dgm:pt>
    <dgm:pt modelId="{F4048C04-3F24-43C3-8B34-4637A4E1BC9D}" type="sibTrans" cxnId="{9F928E25-C322-4279-A0BD-D091226F7F50}">
      <dgm:prSet/>
      <dgm:spPr/>
      <dgm:t>
        <a:bodyPr/>
        <a:lstStyle/>
        <a:p>
          <a:endParaRPr lang="en-US"/>
        </a:p>
      </dgm:t>
    </dgm:pt>
    <dgm:pt modelId="{811FCC2C-1112-4F79-9D83-B5679C7D7F53}">
      <dgm:prSet custT="1"/>
      <dgm:spPr/>
      <dgm:t>
        <a:bodyPr/>
        <a:lstStyle/>
        <a:p>
          <a:pPr algn="ctr">
            <a:lnSpc>
              <a:spcPct val="100000"/>
            </a:lnSpc>
          </a:pPr>
          <a:r>
            <a:rPr lang="en-US" sz="2000" dirty="0"/>
            <a:t>Affective/behavioral skills </a:t>
          </a:r>
        </a:p>
      </dgm:t>
    </dgm:pt>
    <dgm:pt modelId="{EBB98571-2A36-4258-90C8-9F755D491503}" type="parTrans" cxnId="{63F85F16-FE85-4156-BFD6-492C4D33ABDF}">
      <dgm:prSet/>
      <dgm:spPr/>
      <dgm:t>
        <a:bodyPr/>
        <a:lstStyle/>
        <a:p>
          <a:endParaRPr lang="en-US"/>
        </a:p>
      </dgm:t>
    </dgm:pt>
    <dgm:pt modelId="{DD7E804A-07BB-439F-A8A4-F56E3F5E7905}" type="sibTrans" cxnId="{63F85F16-FE85-4156-BFD6-492C4D33ABDF}">
      <dgm:prSet/>
      <dgm:spPr/>
      <dgm:t>
        <a:bodyPr/>
        <a:lstStyle/>
        <a:p>
          <a:endParaRPr lang="en-US"/>
        </a:p>
      </dgm:t>
    </dgm:pt>
    <dgm:pt modelId="{D648C7B0-9FB4-48C2-BEB3-6FAF6220222D}">
      <dgm:prSet custT="1"/>
      <dgm:spPr/>
      <dgm:t>
        <a:bodyPr/>
        <a:lstStyle/>
        <a:p>
          <a:pPr algn="ctr">
            <a:lnSpc>
              <a:spcPct val="100000"/>
            </a:lnSpc>
          </a:pPr>
          <a:r>
            <a:rPr lang="en-US" sz="2000" dirty="0"/>
            <a:t>Cognitive skills </a:t>
          </a:r>
        </a:p>
      </dgm:t>
    </dgm:pt>
    <dgm:pt modelId="{C12AE307-2619-40DC-92D1-AA3B00662B27}" type="parTrans" cxnId="{0E3E1EC8-B8C9-4216-9E03-2C5906330FD5}">
      <dgm:prSet/>
      <dgm:spPr/>
      <dgm:t>
        <a:bodyPr/>
        <a:lstStyle/>
        <a:p>
          <a:endParaRPr lang="en-US"/>
        </a:p>
      </dgm:t>
    </dgm:pt>
    <dgm:pt modelId="{CE04ABE4-0A0F-4DBC-8338-4CC496516147}" type="sibTrans" cxnId="{0E3E1EC8-B8C9-4216-9E03-2C5906330FD5}">
      <dgm:prSet/>
      <dgm:spPr/>
      <dgm:t>
        <a:bodyPr/>
        <a:lstStyle/>
        <a:p>
          <a:endParaRPr lang="en-US"/>
        </a:p>
      </dgm:t>
    </dgm:pt>
    <dgm:pt modelId="{A3F61EEB-170B-485A-A515-DCB66DA7770A}">
      <dgm:prSet custT="1"/>
      <dgm:spPr/>
      <dgm:t>
        <a:bodyPr/>
        <a:lstStyle/>
        <a:p>
          <a:pPr algn="ctr">
            <a:lnSpc>
              <a:spcPct val="100000"/>
            </a:lnSpc>
          </a:pPr>
          <a:r>
            <a:rPr lang="en-US" sz="2000" dirty="0"/>
            <a:t>Communication skills </a:t>
          </a:r>
        </a:p>
      </dgm:t>
    </dgm:pt>
    <dgm:pt modelId="{28F0A6AC-A478-4F34-AA69-17DB3D9927E1}" type="parTrans" cxnId="{DD34F3E5-3504-403D-B7C0-D774C79E0E6E}">
      <dgm:prSet/>
      <dgm:spPr/>
      <dgm:t>
        <a:bodyPr/>
        <a:lstStyle/>
        <a:p>
          <a:endParaRPr lang="en-US"/>
        </a:p>
      </dgm:t>
    </dgm:pt>
    <dgm:pt modelId="{D28A87F0-9BA8-4FE7-9AD9-678817ACE477}" type="sibTrans" cxnId="{DD34F3E5-3504-403D-B7C0-D774C79E0E6E}">
      <dgm:prSet/>
      <dgm:spPr/>
      <dgm:t>
        <a:bodyPr/>
        <a:lstStyle/>
        <a:p>
          <a:endParaRPr lang="en-US"/>
        </a:p>
      </dgm:t>
    </dgm:pt>
    <dgm:pt modelId="{9F3843D4-5145-4963-A432-DA300B2E31AF}">
      <dgm:prSet custT="1"/>
      <dgm:spPr/>
      <dgm:t>
        <a:bodyPr/>
        <a:lstStyle/>
        <a:p>
          <a:pPr algn="ctr">
            <a:lnSpc>
              <a:spcPct val="100000"/>
            </a:lnSpc>
          </a:pPr>
          <a:r>
            <a:rPr lang="en-US" sz="2000" dirty="0"/>
            <a:t>Observation skills </a:t>
          </a:r>
        </a:p>
      </dgm:t>
    </dgm:pt>
    <dgm:pt modelId="{B493F3BB-D846-4677-9D97-4699BCD128E5}" type="parTrans" cxnId="{2E6B058D-A18C-4A69-8C56-0DA46A150433}">
      <dgm:prSet/>
      <dgm:spPr/>
      <dgm:t>
        <a:bodyPr/>
        <a:lstStyle/>
        <a:p>
          <a:endParaRPr lang="en-US"/>
        </a:p>
      </dgm:t>
    </dgm:pt>
    <dgm:pt modelId="{42A25F9B-56D3-46D9-A205-B93E1E2D39D9}" type="sibTrans" cxnId="{2E6B058D-A18C-4A69-8C56-0DA46A150433}">
      <dgm:prSet/>
      <dgm:spPr/>
      <dgm:t>
        <a:bodyPr/>
        <a:lstStyle/>
        <a:p>
          <a:endParaRPr lang="en-US"/>
        </a:p>
      </dgm:t>
    </dgm:pt>
    <dgm:pt modelId="{E40C6B25-B8CD-4203-AD69-6B0728B5E3CF}">
      <dgm:prSet custT="1"/>
      <dgm:spPr/>
      <dgm:t>
        <a:bodyPr/>
        <a:lstStyle/>
        <a:p>
          <a:pPr algn="ctr">
            <a:lnSpc>
              <a:spcPct val="100000"/>
            </a:lnSpc>
          </a:pPr>
          <a:r>
            <a:rPr lang="en-US" sz="2000" dirty="0"/>
            <a:t>Physical and emotional health </a:t>
          </a:r>
        </a:p>
      </dgm:t>
    </dgm:pt>
    <dgm:pt modelId="{5BB572A8-DD92-4C93-AE87-6FA3D244E319}" type="parTrans" cxnId="{535446CA-9C8C-44F4-AD4E-58E124DCE923}">
      <dgm:prSet/>
      <dgm:spPr/>
      <dgm:t>
        <a:bodyPr/>
        <a:lstStyle/>
        <a:p>
          <a:endParaRPr lang="en-US"/>
        </a:p>
      </dgm:t>
    </dgm:pt>
    <dgm:pt modelId="{A2D2CE19-2306-4B4B-B464-09C6C674A177}" type="sibTrans" cxnId="{535446CA-9C8C-44F4-AD4E-58E124DCE923}">
      <dgm:prSet/>
      <dgm:spPr/>
      <dgm:t>
        <a:bodyPr/>
        <a:lstStyle/>
        <a:p>
          <a:endParaRPr lang="en-US"/>
        </a:p>
      </dgm:t>
    </dgm:pt>
    <dgm:pt modelId="{08F7D9DD-50EB-4D98-BC64-C634B62AD336}" type="pres">
      <dgm:prSet presAssocID="{ABCE1A92-DA9C-40F4-99E2-271500B90157}" presName="root" presStyleCnt="0">
        <dgm:presLayoutVars>
          <dgm:dir/>
          <dgm:resizeHandles val="exact"/>
        </dgm:presLayoutVars>
      </dgm:prSet>
      <dgm:spPr/>
    </dgm:pt>
    <dgm:pt modelId="{524ABF88-0709-4E83-96CC-721711133FA3}" type="pres">
      <dgm:prSet presAssocID="{5FD187A3-78EA-41E1-BD00-BC3E4642B3B5}" presName="compNode" presStyleCnt="0"/>
      <dgm:spPr/>
    </dgm:pt>
    <dgm:pt modelId="{945F4317-7D91-406C-86E9-05D0F4905182}" type="pres">
      <dgm:prSet presAssocID="{5FD187A3-78EA-41E1-BD00-BC3E4642B3B5}" presName="iconRect" presStyleLbl="node1" presStyleIdx="0" presStyleCnt="2" custLinFactNeighborX="87456" custLinFactNeighborY="-1310"/>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Classroom"/>
        </a:ext>
      </dgm:extLst>
    </dgm:pt>
    <dgm:pt modelId="{63A27FC0-4ACA-4C4A-B496-DBC403573610}" type="pres">
      <dgm:prSet presAssocID="{5FD187A3-78EA-41E1-BD00-BC3E4642B3B5}" presName="iconSpace" presStyleCnt="0"/>
      <dgm:spPr/>
    </dgm:pt>
    <dgm:pt modelId="{72D2FBCE-3FA9-45AD-A876-E6DF5A352CC6}" type="pres">
      <dgm:prSet presAssocID="{5FD187A3-78EA-41E1-BD00-BC3E4642B3B5}" presName="parTx" presStyleLbl="revTx" presStyleIdx="0" presStyleCnt="4" custScaleY="322398" custLinFactY="76566" custLinFactNeighborX="-1092" custLinFactNeighborY="100000">
        <dgm:presLayoutVars>
          <dgm:chMax val="0"/>
          <dgm:chPref val="0"/>
        </dgm:presLayoutVars>
      </dgm:prSet>
      <dgm:spPr/>
    </dgm:pt>
    <dgm:pt modelId="{68B1C596-332F-4C6D-989F-1BD4C2BB6224}" type="pres">
      <dgm:prSet presAssocID="{5FD187A3-78EA-41E1-BD00-BC3E4642B3B5}" presName="txSpace" presStyleCnt="0"/>
      <dgm:spPr/>
    </dgm:pt>
    <dgm:pt modelId="{461224E6-A567-4614-BB25-8B4A88B35350}" type="pres">
      <dgm:prSet presAssocID="{5FD187A3-78EA-41E1-BD00-BC3E4642B3B5}" presName="desTx" presStyleLbl="revTx" presStyleIdx="1" presStyleCnt="4">
        <dgm:presLayoutVars/>
      </dgm:prSet>
      <dgm:spPr/>
    </dgm:pt>
    <dgm:pt modelId="{9EF898FD-9162-4A4A-BC17-6DD3725B6612}" type="pres">
      <dgm:prSet presAssocID="{8E70BB4A-9701-479A-8C64-1071A8982A24}" presName="sibTrans" presStyleCnt="0"/>
      <dgm:spPr/>
    </dgm:pt>
    <dgm:pt modelId="{7566754F-46E4-450B-BD1B-FF6F22A0A01C}" type="pres">
      <dgm:prSet presAssocID="{E91A039C-EA66-43A4-9A49-9FA8020F2B3B}" presName="compNode" presStyleCnt="0"/>
      <dgm:spPr/>
    </dgm:pt>
    <dgm:pt modelId="{82E7FCDD-D22D-4470-97C6-1F34C93AC1A7}" type="pres">
      <dgm:prSet presAssocID="{E91A039C-EA66-43A4-9A49-9FA8020F2B3B}" presName="iconRect" presStyleLbl="node1" presStyleIdx="1" presStyleCnt="2" custLinFactNeighborX="87371"/>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Head with Gears"/>
        </a:ext>
      </dgm:extLst>
    </dgm:pt>
    <dgm:pt modelId="{B7963F13-16E0-4D38-A7EA-EBCF882E1B98}" type="pres">
      <dgm:prSet presAssocID="{E91A039C-EA66-43A4-9A49-9FA8020F2B3B}" presName="iconSpace" presStyleCnt="0"/>
      <dgm:spPr/>
    </dgm:pt>
    <dgm:pt modelId="{B6DF4474-B954-482B-9BF5-B2A511086BE1}" type="pres">
      <dgm:prSet presAssocID="{E91A039C-EA66-43A4-9A49-9FA8020F2B3B}" presName="parTx" presStyleLbl="revTx" presStyleIdx="2" presStyleCnt="4">
        <dgm:presLayoutVars>
          <dgm:chMax val="0"/>
          <dgm:chPref val="0"/>
        </dgm:presLayoutVars>
      </dgm:prSet>
      <dgm:spPr/>
    </dgm:pt>
    <dgm:pt modelId="{00706EFB-E5A2-455D-AF44-D7796FD68405}" type="pres">
      <dgm:prSet presAssocID="{E91A039C-EA66-43A4-9A49-9FA8020F2B3B}" presName="txSpace" presStyleCnt="0"/>
      <dgm:spPr/>
    </dgm:pt>
    <dgm:pt modelId="{AF2A20D9-3A63-47DF-B98C-192B5EDFCA83}" type="pres">
      <dgm:prSet presAssocID="{E91A039C-EA66-43A4-9A49-9FA8020F2B3B}" presName="desTx" presStyleLbl="revTx" presStyleIdx="3" presStyleCnt="4" custLinFactNeighborX="-1312" custLinFactNeighborY="-18491">
        <dgm:presLayoutVars/>
      </dgm:prSet>
      <dgm:spPr/>
    </dgm:pt>
  </dgm:ptLst>
  <dgm:cxnLst>
    <dgm:cxn modelId="{63F85F16-FE85-4156-BFD6-492C4D33ABDF}" srcId="{E91A039C-EA66-43A4-9A49-9FA8020F2B3B}" destId="{811FCC2C-1112-4F79-9D83-B5679C7D7F53}" srcOrd="0" destOrd="0" parTransId="{EBB98571-2A36-4258-90C8-9F755D491503}" sibTransId="{DD7E804A-07BB-439F-A8A4-F56E3F5E7905}"/>
    <dgm:cxn modelId="{9F928E25-C322-4279-A0BD-D091226F7F50}" srcId="{ABCE1A92-DA9C-40F4-99E2-271500B90157}" destId="{E91A039C-EA66-43A4-9A49-9FA8020F2B3B}" srcOrd="1" destOrd="0" parTransId="{29CAA081-651A-4EDC-BCEA-BEB9901224D9}" sibTransId="{F4048C04-3F24-43C3-8B34-4637A4E1BC9D}"/>
    <dgm:cxn modelId="{A6CBE635-E17B-4908-94A3-E3BD0A29D520}" type="presOf" srcId="{ABCE1A92-DA9C-40F4-99E2-271500B90157}" destId="{08F7D9DD-50EB-4D98-BC64-C634B62AD336}" srcOrd="0" destOrd="0" presId="urn:microsoft.com/office/officeart/2018/2/layout/IconLabelDescriptionList"/>
    <dgm:cxn modelId="{AE3C9B67-E8C7-4349-A61C-D2EDEB137A01}" type="presOf" srcId="{5FD187A3-78EA-41E1-BD00-BC3E4642B3B5}" destId="{72D2FBCE-3FA9-45AD-A876-E6DF5A352CC6}" srcOrd="0" destOrd="0" presId="urn:microsoft.com/office/officeart/2018/2/layout/IconLabelDescriptionList"/>
    <dgm:cxn modelId="{DB27286B-536F-4632-A1C2-46425A83CD4F}" srcId="{ABCE1A92-DA9C-40F4-99E2-271500B90157}" destId="{5FD187A3-78EA-41E1-BD00-BC3E4642B3B5}" srcOrd="0" destOrd="0" parTransId="{27728102-7F06-4B12-A46E-168B2A7743C1}" sibTransId="{8E70BB4A-9701-479A-8C64-1071A8982A24}"/>
    <dgm:cxn modelId="{E4BC466E-67E0-496F-B581-D1EF58ED92FE}" type="presOf" srcId="{E91A039C-EA66-43A4-9A49-9FA8020F2B3B}" destId="{B6DF4474-B954-482B-9BF5-B2A511086BE1}" srcOrd="0" destOrd="0" presId="urn:microsoft.com/office/officeart/2018/2/layout/IconLabelDescriptionList"/>
    <dgm:cxn modelId="{D836456F-A1C5-4824-9F3A-04060F3F4970}" type="presOf" srcId="{E40C6B25-B8CD-4203-AD69-6B0728B5E3CF}" destId="{AF2A20D9-3A63-47DF-B98C-192B5EDFCA83}" srcOrd="0" destOrd="4" presId="urn:microsoft.com/office/officeart/2018/2/layout/IconLabelDescriptionList"/>
    <dgm:cxn modelId="{367EBB70-203E-4FC9-A421-D7E2E5481BBB}" type="presOf" srcId="{A3F61EEB-170B-485A-A515-DCB66DA7770A}" destId="{AF2A20D9-3A63-47DF-B98C-192B5EDFCA83}" srcOrd="0" destOrd="2" presId="urn:microsoft.com/office/officeart/2018/2/layout/IconLabelDescriptionList"/>
    <dgm:cxn modelId="{2E6B058D-A18C-4A69-8C56-0DA46A150433}" srcId="{E91A039C-EA66-43A4-9A49-9FA8020F2B3B}" destId="{9F3843D4-5145-4963-A432-DA300B2E31AF}" srcOrd="3" destOrd="0" parTransId="{B493F3BB-D846-4677-9D97-4699BCD128E5}" sibTransId="{42A25F9B-56D3-46D9-A205-B93E1E2D39D9}"/>
    <dgm:cxn modelId="{5157B8A5-7E36-4ABB-933C-08C844D6FE86}" type="presOf" srcId="{9F3843D4-5145-4963-A432-DA300B2E31AF}" destId="{AF2A20D9-3A63-47DF-B98C-192B5EDFCA83}" srcOrd="0" destOrd="3" presId="urn:microsoft.com/office/officeart/2018/2/layout/IconLabelDescriptionList"/>
    <dgm:cxn modelId="{0E3E1EC8-B8C9-4216-9E03-2C5906330FD5}" srcId="{E91A039C-EA66-43A4-9A49-9FA8020F2B3B}" destId="{D648C7B0-9FB4-48C2-BEB3-6FAF6220222D}" srcOrd="1" destOrd="0" parTransId="{C12AE307-2619-40DC-92D1-AA3B00662B27}" sibTransId="{CE04ABE4-0A0F-4DBC-8338-4CC496516147}"/>
    <dgm:cxn modelId="{535446CA-9C8C-44F4-AD4E-58E124DCE923}" srcId="{E91A039C-EA66-43A4-9A49-9FA8020F2B3B}" destId="{E40C6B25-B8CD-4203-AD69-6B0728B5E3CF}" srcOrd="4" destOrd="0" parTransId="{5BB572A8-DD92-4C93-AE87-6FA3D244E319}" sibTransId="{A2D2CE19-2306-4B4B-B464-09C6C674A177}"/>
    <dgm:cxn modelId="{DD34F3E5-3504-403D-B7C0-D774C79E0E6E}" srcId="{E91A039C-EA66-43A4-9A49-9FA8020F2B3B}" destId="{A3F61EEB-170B-485A-A515-DCB66DA7770A}" srcOrd="2" destOrd="0" parTransId="{28F0A6AC-A478-4F34-AA69-17DB3D9927E1}" sibTransId="{D28A87F0-9BA8-4FE7-9AD9-678817ACE477}"/>
    <dgm:cxn modelId="{790260E6-7D23-4F12-BE24-84A8F5349AD3}" type="presOf" srcId="{811FCC2C-1112-4F79-9D83-B5679C7D7F53}" destId="{AF2A20D9-3A63-47DF-B98C-192B5EDFCA83}" srcOrd="0" destOrd="0" presId="urn:microsoft.com/office/officeart/2018/2/layout/IconLabelDescriptionList"/>
    <dgm:cxn modelId="{4A72A9FD-60B2-4639-9CC5-9962D1FF3F67}" type="presOf" srcId="{D648C7B0-9FB4-48C2-BEB3-6FAF6220222D}" destId="{AF2A20D9-3A63-47DF-B98C-192B5EDFCA83}" srcOrd="0" destOrd="1" presId="urn:microsoft.com/office/officeart/2018/2/layout/IconLabelDescriptionList"/>
    <dgm:cxn modelId="{8F91A402-EE28-48B2-AB2D-B0EFA41D5B9B}" type="presParOf" srcId="{08F7D9DD-50EB-4D98-BC64-C634B62AD336}" destId="{524ABF88-0709-4E83-96CC-721711133FA3}" srcOrd="0" destOrd="0" presId="urn:microsoft.com/office/officeart/2018/2/layout/IconLabelDescriptionList"/>
    <dgm:cxn modelId="{C5DDB55F-8A56-42A9-8F11-152BA5F2AB31}" type="presParOf" srcId="{524ABF88-0709-4E83-96CC-721711133FA3}" destId="{945F4317-7D91-406C-86E9-05D0F4905182}" srcOrd="0" destOrd="0" presId="urn:microsoft.com/office/officeart/2018/2/layout/IconLabelDescriptionList"/>
    <dgm:cxn modelId="{551E2A66-781C-421F-8461-20A2D25D789C}" type="presParOf" srcId="{524ABF88-0709-4E83-96CC-721711133FA3}" destId="{63A27FC0-4ACA-4C4A-B496-DBC403573610}" srcOrd="1" destOrd="0" presId="urn:microsoft.com/office/officeart/2018/2/layout/IconLabelDescriptionList"/>
    <dgm:cxn modelId="{4C8AD1D5-8006-4A95-9722-57EC654CA318}" type="presParOf" srcId="{524ABF88-0709-4E83-96CC-721711133FA3}" destId="{72D2FBCE-3FA9-45AD-A876-E6DF5A352CC6}" srcOrd="2" destOrd="0" presId="urn:microsoft.com/office/officeart/2018/2/layout/IconLabelDescriptionList"/>
    <dgm:cxn modelId="{9CC5B0FD-16FF-4CF1-8532-E8A26A17C33F}" type="presParOf" srcId="{524ABF88-0709-4E83-96CC-721711133FA3}" destId="{68B1C596-332F-4C6D-989F-1BD4C2BB6224}" srcOrd="3" destOrd="0" presId="urn:microsoft.com/office/officeart/2018/2/layout/IconLabelDescriptionList"/>
    <dgm:cxn modelId="{DA49F5B8-5385-4D5B-8428-8B4B7839BAF4}" type="presParOf" srcId="{524ABF88-0709-4E83-96CC-721711133FA3}" destId="{461224E6-A567-4614-BB25-8B4A88B35350}" srcOrd="4" destOrd="0" presId="urn:microsoft.com/office/officeart/2018/2/layout/IconLabelDescriptionList"/>
    <dgm:cxn modelId="{B69D86E8-D3A2-4DCD-9AAE-6CA94B3C6932}" type="presParOf" srcId="{08F7D9DD-50EB-4D98-BC64-C634B62AD336}" destId="{9EF898FD-9162-4A4A-BC17-6DD3725B6612}" srcOrd="1" destOrd="0" presId="urn:microsoft.com/office/officeart/2018/2/layout/IconLabelDescriptionList"/>
    <dgm:cxn modelId="{AD3BC81E-66ED-4E36-9FD8-589705D161F8}" type="presParOf" srcId="{08F7D9DD-50EB-4D98-BC64-C634B62AD336}" destId="{7566754F-46E4-450B-BD1B-FF6F22A0A01C}" srcOrd="2" destOrd="0" presId="urn:microsoft.com/office/officeart/2018/2/layout/IconLabelDescriptionList"/>
    <dgm:cxn modelId="{428CDB87-CBF1-4D46-A15C-9B16E7E04480}" type="presParOf" srcId="{7566754F-46E4-450B-BD1B-FF6F22A0A01C}" destId="{82E7FCDD-D22D-4470-97C6-1F34C93AC1A7}" srcOrd="0" destOrd="0" presId="urn:microsoft.com/office/officeart/2018/2/layout/IconLabelDescriptionList"/>
    <dgm:cxn modelId="{296CF34D-4BD4-41AE-9280-DBAF0F209A33}" type="presParOf" srcId="{7566754F-46E4-450B-BD1B-FF6F22A0A01C}" destId="{B7963F13-16E0-4D38-A7EA-EBCF882E1B98}" srcOrd="1" destOrd="0" presId="urn:microsoft.com/office/officeart/2018/2/layout/IconLabelDescriptionList"/>
    <dgm:cxn modelId="{C0F0ED1F-D5BA-4BBC-B6C5-316B442F3494}" type="presParOf" srcId="{7566754F-46E4-450B-BD1B-FF6F22A0A01C}" destId="{B6DF4474-B954-482B-9BF5-B2A511086BE1}" srcOrd="2" destOrd="0" presId="urn:microsoft.com/office/officeart/2018/2/layout/IconLabelDescriptionList"/>
    <dgm:cxn modelId="{82F4C749-9888-49B2-BB58-B6B3BC45CBA9}" type="presParOf" srcId="{7566754F-46E4-450B-BD1B-FF6F22A0A01C}" destId="{00706EFB-E5A2-455D-AF44-D7796FD68405}" srcOrd="3" destOrd="0" presId="urn:microsoft.com/office/officeart/2018/2/layout/IconLabelDescriptionList"/>
    <dgm:cxn modelId="{D49537DB-3401-403F-BD95-239B617D70C4}" type="presParOf" srcId="{7566754F-46E4-450B-BD1B-FF6F22A0A01C}" destId="{AF2A20D9-3A63-47DF-B98C-192B5EDFCA83}" srcOrd="4" destOrd="0" presId="urn:microsoft.com/office/officeart/2018/2/layout/IconLabelDescriptionList"/>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C83126E4-72B1-4B94-A457-2C7B0B731D46}" type="doc">
      <dgm:prSet loTypeId="urn:microsoft.com/office/officeart/2005/8/layout/vList2" loCatId="list" qsTypeId="urn:microsoft.com/office/officeart/2005/8/quickstyle/simple1" qsCatId="simple" csTypeId="urn:microsoft.com/office/officeart/2005/8/colors/accent2_2" csCatId="accent2" phldr="1"/>
      <dgm:spPr/>
      <dgm:t>
        <a:bodyPr/>
        <a:lstStyle/>
        <a:p>
          <a:endParaRPr lang="en-US"/>
        </a:p>
      </dgm:t>
    </dgm:pt>
    <dgm:pt modelId="{738F5EF6-672B-4DA8-8A29-B50D6A8EF2CA}">
      <dgm:prSet custT="1"/>
      <dgm:spPr/>
      <dgm:t>
        <a:bodyPr/>
        <a:lstStyle/>
        <a:p>
          <a:pPr algn="l"/>
          <a:r>
            <a:rPr lang="en-US" sz="1800" b="0" i="0" u="none" dirty="0"/>
            <a:t>The Special Admissions process has been instituted as a means of providing an orderly annual admission of up to 20 students in the fall semester. </a:t>
          </a:r>
          <a:endParaRPr lang="en-US" sz="1800" b="0" u="none" dirty="0"/>
        </a:p>
      </dgm:t>
    </dgm:pt>
    <dgm:pt modelId="{BF28F36B-97EE-4CBA-8AC1-0C7D1EF711DB}" type="parTrans" cxnId="{2239224B-1DA0-4F25-ACD6-10EAE3660642}">
      <dgm:prSet/>
      <dgm:spPr/>
      <dgm:t>
        <a:bodyPr/>
        <a:lstStyle/>
        <a:p>
          <a:endParaRPr lang="en-US"/>
        </a:p>
      </dgm:t>
    </dgm:pt>
    <dgm:pt modelId="{5D99C342-9627-41C0-8F50-1130C5F48DC1}" type="sibTrans" cxnId="{2239224B-1DA0-4F25-ACD6-10EAE3660642}">
      <dgm:prSet/>
      <dgm:spPr/>
      <dgm:t>
        <a:bodyPr/>
        <a:lstStyle/>
        <a:p>
          <a:endParaRPr lang="en-US"/>
        </a:p>
      </dgm:t>
    </dgm:pt>
    <dgm:pt modelId="{98F5BDA1-C42B-46C9-9786-AC1281F48381}">
      <dgm:prSet custT="1"/>
      <dgm:spPr/>
      <dgm:t>
        <a:bodyPr/>
        <a:lstStyle/>
        <a:p>
          <a:pPr rtl="0"/>
          <a:r>
            <a:rPr lang="en-US" sz="1800" b="0" i="0" dirty="0"/>
            <a:t>Application to Pikes Peak </a:t>
          </a:r>
          <a:r>
            <a:rPr lang="en-US" sz="1800" b="0" i="0" dirty="0">
              <a:latin typeface="Calibri Light" panose="020F0302020204030204"/>
            </a:rPr>
            <a:t>State College</a:t>
          </a:r>
          <a:r>
            <a:rPr lang="en-US" sz="1800" b="0" i="0" dirty="0"/>
            <a:t> Physical Therapist Assistant (PTA) program must be submitted online. </a:t>
          </a:r>
          <a:endParaRPr lang="en-US" sz="1800" dirty="0"/>
        </a:p>
      </dgm:t>
    </dgm:pt>
    <dgm:pt modelId="{1A45D07E-3FDE-48BF-927A-24C3A52AE2F9}" type="parTrans" cxnId="{7B08EBAD-725C-4239-8F1C-FA8AA7175E59}">
      <dgm:prSet/>
      <dgm:spPr/>
      <dgm:t>
        <a:bodyPr/>
        <a:lstStyle/>
        <a:p>
          <a:endParaRPr lang="en-US"/>
        </a:p>
      </dgm:t>
    </dgm:pt>
    <dgm:pt modelId="{8E3C0D5C-C10A-4FF4-8BBB-94496966821D}" type="sibTrans" cxnId="{7B08EBAD-725C-4239-8F1C-FA8AA7175E59}">
      <dgm:prSet/>
      <dgm:spPr/>
      <dgm:t>
        <a:bodyPr/>
        <a:lstStyle/>
        <a:p>
          <a:endParaRPr lang="en-US"/>
        </a:p>
      </dgm:t>
    </dgm:pt>
    <dgm:pt modelId="{D544CB53-E708-441A-9F11-9D7D2BE0F2CC}">
      <dgm:prSet custT="1"/>
      <dgm:spPr/>
      <dgm:t>
        <a:bodyPr/>
        <a:lstStyle/>
        <a:p>
          <a:r>
            <a:rPr lang="en-US" sz="1800" b="0" i="0" dirty="0"/>
            <a:t>Complete the Physical Therapist Assistant Program Application Packet and submit no later than April 1st prior to the desired summer/fall admittance.</a:t>
          </a:r>
          <a:endParaRPr lang="en-US" sz="1800" dirty="0"/>
        </a:p>
      </dgm:t>
    </dgm:pt>
    <dgm:pt modelId="{3FF6BACD-0B35-4BAB-BE59-3D60E5AF17EC}" type="parTrans" cxnId="{AC093687-93A7-496A-A035-4FBFB7CDAB69}">
      <dgm:prSet/>
      <dgm:spPr/>
      <dgm:t>
        <a:bodyPr/>
        <a:lstStyle/>
        <a:p>
          <a:endParaRPr lang="en-US"/>
        </a:p>
      </dgm:t>
    </dgm:pt>
    <dgm:pt modelId="{23FD9FFB-5A36-48E9-A5A0-51B68EC95461}" type="sibTrans" cxnId="{AC093687-93A7-496A-A035-4FBFB7CDAB69}">
      <dgm:prSet/>
      <dgm:spPr/>
      <dgm:t>
        <a:bodyPr/>
        <a:lstStyle/>
        <a:p>
          <a:endParaRPr lang="en-US"/>
        </a:p>
      </dgm:t>
    </dgm:pt>
    <dgm:pt modelId="{B1B25B9D-D36B-4C57-8F9C-B0CD2AE6AD54}">
      <dgm:prSet custT="1"/>
      <dgm:spPr/>
      <dgm:t>
        <a:bodyPr/>
        <a:lstStyle/>
        <a:p>
          <a:r>
            <a:rPr lang="en-US" sz="1600" b="0" i="0" dirty="0"/>
            <a:t>We suggest you submit your application as soon as possible. (Completing early does not get you extra points) </a:t>
          </a:r>
          <a:endParaRPr lang="en-US" sz="1600" dirty="0"/>
        </a:p>
      </dgm:t>
    </dgm:pt>
    <dgm:pt modelId="{B610C353-D222-471A-B884-85BACAD6BAF9}" type="parTrans" cxnId="{641BCE63-8C04-4B6B-9F80-E15B7220E5F9}">
      <dgm:prSet/>
      <dgm:spPr/>
      <dgm:t>
        <a:bodyPr/>
        <a:lstStyle/>
        <a:p>
          <a:endParaRPr lang="en-US"/>
        </a:p>
      </dgm:t>
    </dgm:pt>
    <dgm:pt modelId="{F9E48081-2F1E-44D0-8659-91AB8C53E810}" type="sibTrans" cxnId="{641BCE63-8C04-4B6B-9F80-E15B7220E5F9}">
      <dgm:prSet/>
      <dgm:spPr/>
      <dgm:t>
        <a:bodyPr/>
        <a:lstStyle/>
        <a:p>
          <a:endParaRPr lang="en-US"/>
        </a:p>
      </dgm:t>
    </dgm:pt>
    <dgm:pt modelId="{FC39840D-05DE-4124-B8E0-F1BDF45F45BA}">
      <dgm:prSet custT="1"/>
      <dgm:spPr/>
      <dgm:t>
        <a:bodyPr/>
        <a:lstStyle/>
        <a:p>
          <a:r>
            <a:rPr lang="en-US" sz="1800" b="0" i="0" dirty="0"/>
            <a:t>Completed Application Packet to include:</a:t>
          </a:r>
          <a:endParaRPr lang="en-US" sz="1800" dirty="0"/>
        </a:p>
      </dgm:t>
    </dgm:pt>
    <dgm:pt modelId="{41454AB3-7DCE-4967-8206-EFA8D8DBB38E}" type="parTrans" cxnId="{2F72DAAD-5B63-4776-8987-1DE48A5C3133}">
      <dgm:prSet/>
      <dgm:spPr/>
      <dgm:t>
        <a:bodyPr/>
        <a:lstStyle/>
        <a:p>
          <a:endParaRPr lang="en-US"/>
        </a:p>
      </dgm:t>
    </dgm:pt>
    <dgm:pt modelId="{FF67ED2E-5E05-45D1-8524-90EBD6C27D59}" type="sibTrans" cxnId="{2F72DAAD-5B63-4776-8987-1DE48A5C3133}">
      <dgm:prSet/>
      <dgm:spPr/>
      <dgm:t>
        <a:bodyPr/>
        <a:lstStyle/>
        <a:p>
          <a:endParaRPr lang="en-US"/>
        </a:p>
      </dgm:t>
    </dgm:pt>
    <dgm:pt modelId="{FD0B0230-19AF-4599-8DFF-76034A9B4E1E}">
      <dgm:prSet custT="1"/>
      <dgm:spPr/>
      <dgm:t>
        <a:bodyPr/>
        <a:lstStyle/>
        <a:p>
          <a:r>
            <a:rPr lang="en-US" sz="1600" b="0" i="0" dirty="0"/>
            <a:t>Completed application dated within the last current year</a:t>
          </a:r>
          <a:endParaRPr lang="en-US" sz="1600" dirty="0"/>
        </a:p>
      </dgm:t>
    </dgm:pt>
    <dgm:pt modelId="{8B6A41C5-16AE-4BB8-914D-A949BF6A3A4A}" type="parTrans" cxnId="{F5DC4686-C573-4B24-9D29-4CD8A633CE0D}">
      <dgm:prSet/>
      <dgm:spPr/>
      <dgm:t>
        <a:bodyPr/>
        <a:lstStyle/>
        <a:p>
          <a:endParaRPr lang="en-US"/>
        </a:p>
      </dgm:t>
    </dgm:pt>
    <dgm:pt modelId="{9147F06F-8E66-431C-BAC9-F9D49D5CBCCC}" type="sibTrans" cxnId="{F5DC4686-C573-4B24-9D29-4CD8A633CE0D}">
      <dgm:prSet/>
      <dgm:spPr/>
      <dgm:t>
        <a:bodyPr/>
        <a:lstStyle/>
        <a:p>
          <a:endParaRPr lang="en-US"/>
        </a:p>
      </dgm:t>
    </dgm:pt>
    <dgm:pt modelId="{C17655F1-2B9E-4DC4-9D7B-C95F9602D0B7}">
      <dgm:prSet custT="1"/>
      <dgm:spPr/>
      <dgm:t>
        <a:bodyPr/>
        <a:lstStyle/>
        <a:p>
          <a:pPr rtl="0"/>
          <a:r>
            <a:rPr lang="en-US" sz="1600" b="0" i="0" dirty="0"/>
            <a:t>Official College Transcripts on file in Admission and Records Office from all colleges and universities (prior to Fall of the start of the program). All courses must be verified with official transcripts indicating the course has been completed with a grade of “C” or better. </a:t>
          </a:r>
          <a:r>
            <a:rPr lang="en-US" sz="1600" b="0" i="0" dirty="0">
              <a:latin typeface="Calibri Light" panose="020F0302020204030204"/>
            </a:rPr>
            <a:t> </a:t>
          </a:r>
          <a:endParaRPr lang="en-US" sz="1600" dirty="0"/>
        </a:p>
      </dgm:t>
    </dgm:pt>
    <dgm:pt modelId="{7FF902FD-10BD-43EC-9C7F-2F8185F0A37B}" type="parTrans" cxnId="{ED0D6312-8EE8-4FD6-9393-821909E0C2D5}">
      <dgm:prSet/>
      <dgm:spPr/>
      <dgm:t>
        <a:bodyPr/>
        <a:lstStyle/>
        <a:p>
          <a:endParaRPr lang="en-US"/>
        </a:p>
      </dgm:t>
    </dgm:pt>
    <dgm:pt modelId="{3350A30C-2AF5-4902-9CC2-6F926B52F66E}" type="sibTrans" cxnId="{ED0D6312-8EE8-4FD6-9393-821909E0C2D5}">
      <dgm:prSet/>
      <dgm:spPr/>
      <dgm:t>
        <a:bodyPr/>
        <a:lstStyle/>
        <a:p>
          <a:endParaRPr lang="en-US"/>
        </a:p>
      </dgm:t>
    </dgm:pt>
    <dgm:pt modelId="{3F4C749D-3BA2-4CDC-AD8C-7225C60CD193}">
      <dgm:prSet custT="1"/>
      <dgm:spPr/>
      <dgm:t>
        <a:bodyPr/>
        <a:lstStyle/>
        <a:p>
          <a:r>
            <a:rPr lang="en-US" sz="1600" b="0" i="0" dirty="0"/>
            <a:t>Completion of online application and all forms (posted on PTA website under Application and Information).</a:t>
          </a:r>
          <a:endParaRPr lang="en-US" sz="1600" dirty="0"/>
        </a:p>
      </dgm:t>
    </dgm:pt>
    <dgm:pt modelId="{AEC2A78C-578C-4B78-B0C3-E8F3C2CEEA5B}" type="parTrans" cxnId="{CB714A06-F869-4D88-8CC6-1A7C462D5A6B}">
      <dgm:prSet/>
      <dgm:spPr/>
      <dgm:t>
        <a:bodyPr/>
        <a:lstStyle/>
        <a:p>
          <a:endParaRPr lang="en-US"/>
        </a:p>
      </dgm:t>
    </dgm:pt>
    <dgm:pt modelId="{9E9CCB22-D7E6-44E8-B343-F0D9CACCDCA3}" type="sibTrans" cxnId="{CB714A06-F869-4D88-8CC6-1A7C462D5A6B}">
      <dgm:prSet/>
      <dgm:spPr/>
      <dgm:t>
        <a:bodyPr/>
        <a:lstStyle/>
        <a:p>
          <a:endParaRPr lang="en-US"/>
        </a:p>
      </dgm:t>
    </dgm:pt>
    <dgm:pt modelId="{38C1E64E-A023-4E37-A06D-D8CB78241D10}">
      <dgm:prSet custT="1"/>
      <dgm:spPr/>
      <dgm:t>
        <a:bodyPr/>
        <a:lstStyle/>
        <a:p>
          <a:pPr algn="ctr"/>
          <a:r>
            <a:rPr lang="en-US" sz="1400" b="1" i="0" dirty="0"/>
            <a:t>INCOMPLETE APPLICATIONS WILL NOT BE CONSIDERED FOR ENTRANCE INTO THE PROGRAM</a:t>
          </a:r>
          <a:r>
            <a:rPr lang="en-US" sz="1000" b="1" i="0" dirty="0"/>
            <a:t>*</a:t>
          </a:r>
          <a:endParaRPr lang="en-US" sz="1000" dirty="0"/>
        </a:p>
      </dgm:t>
    </dgm:pt>
    <dgm:pt modelId="{862FF887-A44D-489F-A285-0643D4C5DA1E}" type="parTrans" cxnId="{30F212DB-5B42-42AF-9209-092A9303373F}">
      <dgm:prSet/>
      <dgm:spPr/>
      <dgm:t>
        <a:bodyPr/>
        <a:lstStyle/>
        <a:p>
          <a:endParaRPr lang="en-US"/>
        </a:p>
      </dgm:t>
    </dgm:pt>
    <dgm:pt modelId="{B88AC1A8-0E22-4C4C-B6D0-924F9B74BAB7}" type="sibTrans" cxnId="{30F212DB-5B42-42AF-9209-092A9303373F}">
      <dgm:prSet/>
      <dgm:spPr/>
      <dgm:t>
        <a:bodyPr/>
        <a:lstStyle/>
        <a:p>
          <a:endParaRPr lang="en-US"/>
        </a:p>
      </dgm:t>
    </dgm:pt>
    <dgm:pt modelId="{78ECDE03-25C7-48C9-9A8E-FD95AC6B16A1}">
      <dgm:prSet custT="1"/>
      <dgm:spPr/>
      <dgm:t>
        <a:bodyPr/>
        <a:lstStyle/>
        <a:p>
          <a:pPr rtl="0"/>
          <a:r>
            <a:rPr lang="en-US" sz="1600" b="0" i="0" dirty="0"/>
            <a:t>Associates of Science Pre-PTA concentration can be selected</a:t>
          </a:r>
          <a:r>
            <a:rPr lang="en-US" sz="1600" b="0" i="0" dirty="0">
              <a:latin typeface="Calibri Light" panose="020F0302020204030204"/>
            </a:rPr>
            <a:t> </a:t>
          </a:r>
          <a:r>
            <a:rPr lang="en-US" sz="1600" b="0" i="0" dirty="0"/>
            <a:t> in order to: Help students qualify for Financial Aid and/or VA benefits prior to acceptance in order to take prerequisites </a:t>
          </a:r>
          <a:r>
            <a:rPr lang="en-US" sz="1600" b="1" i="0" dirty="0"/>
            <a:t>(in works but need to discuss with Advisor-Military or Medical Sciences.)</a:t>
          </a:r>
          <a:endParaRPr lang="en-US" sz="1600" b="1" dirty="0"/>
        </a:p>
      </dgm:t>
    </dgm:pt>
    <dgm:pt modelId="{42031463-938D-4858-A90C-1F24B5D310DF}" type="parTrans" cxnId="{F86735A3-3176-4206-B3E7-0A107C4A1547}">
      <dgm:prSet/>
      <dgm:spPr/>
      <dgm:t>
        <a:bodyPr/>
        <a:lstStyle/>
        <a:p>
          <a:endParaRPr lang="en-US"/>
        </a:p>
      </dgm:t>
    </dgm:pt>
    <dgm:pt modelId="{3C4FCD42-67D2-4225-92FF-291EF679D8DE}" type="sibTrans" cxnId="{F86735A3-3176-4206-B3E7-0A107C4A1547}">
      <dgm:prSet/>
      <dgm:spPr/>
      <dgm:t>
        <a:bodyPr/>
        <a:lstStyle/>
        <a:p>
          <a:endParaRPr lang="en-US"/>
        </a:p>
      </dgm:t>
    </dgm:pt>
    <dgm:pt modelId="{0299ED18-CE42-4741-A5E0-7126C19D04C2}">
      <dgm:prSet custT="1"/>
      <dgm:spPr/>
      <dgm:t>
        <a:bodyPr/>
        <a:lstStyle/>
        <a:p>
          <a:pPr rtl="0"/>
          <a:r>
            <a:rPr lang="en-US" sz="1600" b="0" i="0" dirty="0">
              <a:latin typeface="Calibri Light" panose="020F0302020204030204"/>
            </a:rPr>
            <a:t> </a:t>
          </a:r>
          <a:r>
            <a:rPr lang="en-US" sz="1600" b="0" i="0" dirty="0"/>
            <a:t>It is required to also send a copy of outside college/university official transcripts to the PTA Program Office if exemptions are requested or no official transcripts are on file at </a:t>
          </a:r>
          <a:r>
            <a:rPr lang="en-US" sz="1600" b="0" i="0" dirty="0">
              <a:latin typeface="Calibri Light" panose="020F0302020204030204"/>
            </a:rPr>
            <a:t>PPSC</a:t>
          </a:r>
          <a:r>
            <a:rPr lang="en-US" sz="1600" b="0" i="0" dirty="0"/>
            <a:t>. </a:t>
          </a:r>
          <a:endParaRPr lang="en-US" sz="1600" dirty="0"/>
        </a:p>
      </dgm:t>
    </dgm:pt>
    <dgm:pt modelId="{420C6D1D-1D14-41A6-84FE-D9D7293D407E}" type="parTrans" cxnId="{2C4AF033-6A7F-4F2B-8915-0E6CEB199511}">
      <dgm:prSet/>
      <dgm:spPr/>
      <dgm:t>
        <a:bodyPr/>
        <a:lstStyle/>
        <a:p>
          <a:endParaRPr lang="en-US"/>
        </a:p>
      </dgm:t>
    </dgm:pt>
    <dgm:pt modelId="{CA1237B5-14FF-41BB-ACEA-85EC4EB351A7}" type="sibTrans" cxnId="{2C4AF033-6A7F-4F2B-8915-0E6CEB199511}">
      <dgm:prSet/>
      <dgm:spPr/>
      <dgm:t>
        <a:bodyPr/>
        <a:lstStyle/>
        <a:p>
          <a:endParaRPr lang="en-US"/>
        </a:p>
      </dgm:t>
    </dgm:pt>
    <dgm:pt modelId="{E7D62123-BB77-43F9-B207-7F9D5194CF75}">
      <dgm:prSet custT="1"/>
      <dgm:spPr/>
      <dgm:t>
        <a:bodyPr/>
        <a:lstStyle/>
        <a:p>
          <a:r>
            <a:rPr lang="en-US" sz="1600" b="0" i="0" dirty="0"/>
            <a:t> Please make sure they are your most up to date transcripts. </a:t>
          </a:r>
          <a:endParaRPr lang="en-US" sz="1600" dirty="0"/>
        </a:p>
      </dgm:t>
    </dgm:pt>
    <dgm:pt modelId="{B0431E2E-2048-442E-914A-36816A80E1AE}" type="parTrans" cxnId="{6412DE64-D98F-4254-9BE3-1E2729F23455}">
      <dgm:prSet/>
      <dgm:spPr/>
      <dgm:t>
        <a:bodyPr/>
        <a:lstStyle/>
        <a:p>
          <a:endParaRPr lang="en-US"/>
        </a:p>
      </dgm:t>
    </dgm:pt>
    <dgm:pt modelId="{9AFD8A52-3745-40DD-93DB-8D3EC13592F6}" type="sibTrans" cxnId="{6412DE64-D98F-4254-9BE3-1E2729F23455}">
      <dgm:prSet/>
      <dgm:spPr/>
      <dgm:t>
        <a:bodyPr/>
        <a:lstStyle/>
        <a:p>
          <a:endParaRPr lang="en-US"/>
        </a:p>
      </dgm:t>
    </dgm:pt>
    <dgm:pt modelId="{DBF9E28D-8A60-4193-AA86-2B6A37B610A8}">
      <dgm:prSet custT="1"/>
      <dgm:spPr/>
      <dgm:t>
        <a:bodyPr/>
        <a:lstStyle/>
        <a:p>
          <a:pPr rtl="0"/>
          <a:r>
            <a:rPr lang="en-US" sz="1600" b="0" i="0" dirty="0">
              <a:latin typeface="Calibri Light" panose="020F0302020204030204"/>
            </a:rPr>
            <a:t> </a:t>
          </a:r>
          <a:r>
            <a:rPr lang="en-US" sz="1600" b="0" i="0" dirty="0"/>
            <a:t>Pikes Peak </a:t>
          </a:r>
          <a:r>
            <a:rPr lang="en-US" sz="1600" b="0" i="0" dirty="0">
              <a:latin typeface="Calibri Light" panose="020F0302020204030204"/>
            </a:rPr>
            <a:t>State (Community)</a:t>
          </a:r>
          <a:r>
            <a:rPr lang="en-US" sz="1600" b="0" i="0" dirty="0"/>
            <a:t> College transcripts should not be sent in with PTA Application.</a:t>
          </a:r>
          <a:endParaRPr lang="en-US" sz="1600" dirty="0"/>
        </a:p>
      </dgm:t>
    </dgm:pt>
    <dgm:pt modelId="{39D04A22-6A3B-489F-ACD7-5DE79C1BD8EC}" type="parTrans" cxnId="{0439BCD5-8F6F-4476-B5EC-B652E484FC4D}">
      <dgm:prSet/>
      <dgm:spPr/>
      <dgm:t>
        <a:bodyPr/>
        <a:lstStyle/>
        <a:p>
          <a:endParaRPr lang="en-US"/>
        </a:p>
      </dgm:t>
    </dgm:pt>
    <dgm:pt modelId="{5F2AE8AC-65FD-4A08-BE79-A61020C88D1C}" type="sibTrans" cxnId="{0439BCD5-8F6F-4476-B5EC-B652E484FC4D}">
      <dgm:prSet/>
      <dgm:spPr/>
      <dgm:t>
        <a:bodyPr/>
        <a:lstStyle/>
        <a:p>
          <a:endParaRPr lang="en-US"/>
        </a:p>
      </dgm:t>
    </dgm:pt>
    <dgm:pt modelId="{88A64BA8-F0F7-4717-B96D-5D34CBDF1438}">
      <dgm:prSet custT="1"/>
      <dgm:spPr/>
      <dgm:t>
        <a:bodyPr/>
        <a:lstStyle/>
        <a:p>
          <a:r>
            <a:rPr lang="en-US" sz="1600" b="0" i="0" dirty="0"/>
            <a:t>Completion of two recommendation forms from an employer and an instructor (no personal friends or family members) found in the application forms packet.   </a:t>
          </a:r>
          <a:endParaRPr lang="en-US" sz="1600" dirty="0"/>
        </a:p>
      </dgm:t>
    </dgm:pt>
    <dgm:pt modelId="{80119A24-C9FA-4DFD-A44D-15DB1D4CEE1F}" type="parTrans" cxnId="{91B31102-ED3A-45EB-B5EC-D6E75AFF4F60}">
      <dgm:prSet/>
      <dgm:spPr/>
      <dgm:t>
        <a:bodyPr/>
        <a:lstStyle/>
        <a:p>
          <a:endParaRPr lang="en-US"/>
        </a:p>
      </dgm:t>
    </dgm:pt>
    <dgm:pt modelId="{63552EC9-E770-4DE6-8900-842CDC9C6C72}" type="sibTrans" cxnId="{91B31102-ED3A-45EB-B5EC-D6E75AFF4F60}">
      <dgm:prSet/>
      <dgm:spPr/>
      <dgm:t>
        <a:bodyPr/>
        <a:lstStyle/>
        <a:p>
          <a:endParaRPr lang="en-US"/>
        </a:p>
      </dgm:t>
    </dgm:pt>
    <dgm:pt modelId="{2351F4BE-BEB1-47B8-B11A-943E10F5DF45}" type="pres">
      <dgm:prSet presAssocID="{C83126E4-72B1-4B94-A457-2C7B0B731D46}" presName="linear" presStyleCnt="0">
        <dgm:presLayoutVars>
          <dgm:animLvl val="lvl"/>
          <dgm:resizeHandles val="exact"/>
        </dgm:presLayoutVars>
      </dgm:prSet>
      <dgm:spPr/>
    </dgm:pt>
    <dgm:pt modelId="{C16839DC-EE56-4472-B88E-95BAF59FBF9A}" type="pres">
      <dgm:prSet presAssocID="{738F5EF6-672B-4DA8-8A29-B50D6A8EF2CA}" presName="parentText" presStyleLbl="node1" presStyleIdx="0" presStyleCnt="5" custScaleY="47375" custLinFactNeighborY="-7704">
        <dgm:presLayoutVars>
          <dgm:chMax val="0"/>
          <dgm:bulletEnabled val="1"/>
        </dgm:presLayoutVars>
      </dgm:prSet>
      <dgm:spPr/>
    </dgm:pt>
    <dgm:pt modelId="{B8B20F88-C750-4931-B9B3-4D78D6187121}" type="pres">
      <dgm:prSet presAssocID="{5D99C342-9627-41C0-8F50-1130C5F48DC1}" presName="spacer" presStyleCnt="0"/>
      <dgm:spPr/>
    </dgm:pt>
    <dgm:pt modelId="{2A3A758F-C870-412A-A64B-EFDACD584D7C}" type="pres">
      <dgm:prSet presAssocID="{98F5BDA1-C42B-46C9-9786-AC1281F48381}" presName="parentText" presStyleLbl="node1" presStyleIdx="1" presStyleCnt="5" custScaleY="40235" custLinFactNeighborY="-57729">
        <dgm:presLayoutVars>
          <dgm:chMax val="0"/>
          <dgm:bulletEnabled val="1"/>
        </dgm:presLayoutVars>
      </dgm:prSet>
      <dgm:spPr/>
    </dgm:pt>
    <dgm:pt modelId="{E84EBD3E-1A21-47B2-ABB2-7F8A4406B09A}" type="pres">
      <dgm:prSet presAssocID="{8E3C0D5C-C10A-4FF4-8BBB-94496966821D}" presName="spacer" presStyleCnt="0"/>
      <dgm:spPr/>
    </dgm:pt>
    <dgm:pt modelId="{FFDAF174-92B6-459C-A32D-E35F2BCBF447}" type="pres">
      <dgm:prSet presAssocID="{D544CB53-E708-441A-9F11-9D7D2BE0F2CC}" presName="parentText" presStyleLbl="node1" presStyleIdx="2" presStyleCnt="5" custScaleY="46704" custLinFactNeighborY="-21298">
        <dgm:presLayoutVars>
          <dgm:chMax val="0"/>
          <dgm:bulletEnabled val="1"/>
        </dgm:presLayoutVars>
      </dgm:prSet>
      <dgm:spPr/>
    </dgm:pt>
    <dgm:pt modelId="{2DAE274C-3413-4ABE-AD67-5B2A03AA7EA3}" type="pres">
      <dgm:prSet presAssocID="{D544CB53-E708-441A-9F11-9D7D2BE0F2CC}" presName="childText" presStyleLbl="revTx" presStyleIdx="0" presStyleCnt="2" custLinFactNeighborY="-8731">
        <dgm:presLayoutVars>
          <dgm:bulletEnabled val="1"/>
        </dgm:presLayoutVars>
      </dgm:prSet>
      <dgm:spPr/>
    </dgm:pt>
    <dgm:pt modelId="{FD6F2C0E-03CA-4728-B820-862215AA87F5}" type="pres">
      <dgm:prSet presAssocID="{FC39840D-05DE-4124-B8E0-F1BDF45F45BA}" presName="parentText" presStyleLbl="node1" presStyleIdx="3" presStyleCnt="5" custScaleY="52133" custLinFactNeighborY="-17426">
        <dgm:presLayoutVars>
          <dgm:chMax val="0"/>
          <dgm:bulletEnabled val="1"/>
        </dgm:presLayoutVars>
      </dgm:prSet>
      <dgm:spPr/>
    </dgm:pt>
    <dgm:pt modelId="{3F0533EF-C914-4A77-889B-FC839F0D1C8C}" type="pres">
      <dgm:prSet presAssocID="{FC39840D-05DE-4124-B8E0-F1BDF45F45BA}" presName="childText" presStyleLbl="revTx" presStyleIdx="1" presStyleCnt="2" custScaleY="75910" custLinFactNeighborY="-61681">
        <dgm:presLayoutVars>
          <dgm:bulletEnabled val="1"/>
        </dgm:presLayoutVars>
      </dgm:prSet>
      <dgm:spPr/>
    </dgm:pt>
    <dgm:pt modelId="{F42C5465-12D0-4710-A5F1-AAC879A76C55}" type="pres">
      <dgm:prSet presAssocID="{38C1E64E-A023-4E37-A06D-D8CB78241D10}" presName="parentText" presStyleLbl="node1" presStyleIdx="4" presStyleCnt="5" custScaleX="100000" custScaleY="25753" custLinFactNeighborX="0" custLinFactNeighborY="4868">
        <dgm:presLayoutVars>
          <dgm:chMax val="0"/>
          <dgm:bulletEnabled val="1"/>
        </dgm:presLayoutVars>
      </dgm:prSet>
      <dgm:spPr/>
    </dgm:pt>
  </dgm:ptLst>
  <dgm:cxnLst>
    <dgm:cxn modelId="{91B31102-ED3A-45EB-B5EC-D6E75AFF4F60}" srcId="{0299ED18-CE42-4741-A5E0-7126C19D04C2}" destId="{88A64BA8-F0F7-4717-B96D-5D34CBDF1438}" srcOrd="2" destOrd="0" parTransId="{80119A24-C9FA-4DFD-A44D-15DB1D4CEE1F}" sibTransId="{63552EC9-E770-4DE6-8900-842CDC9C6C72}"/>
    <dgm:cxn modelId="{E499B905-A6D9-4BD8-8703-818B120348DE}" type="presOf" srcId="{C83126E4-72B1-4B94-A457-2C7B0B731D46}" destId="{2351F4BE-BEB1-47B8-B11A-943E10F5DF45}" srcOrd="0" destOrd="0" presId="urn:microsoft.com/office/officeart/2005/8/layout/vList2"/>
    <dgm:cxn modelId="{CB714A06-F869-4D88-8CC6-1A7C462D5A6B}" srcId="{FC39840D-05DE-4124-B8E0-F1BDF45F45BA}" destId="{3F4C749D-3BA2-4CDC-AD8C-7225C60CD193}" srcOrd="4" destOrd="0" parTransId="{AEC2A78C-578C-4B78-B0C3-E8F3C2CEEA5B}" sibTransId="{9E9CCB22-D7E6-44E8-B343-F0D9CACCDCA3}"/>
    <dgm:cxn modelId="{3C85090C-B72F-47B0-BFAB-8A451C6DE262}" type="presOf" srcId="{98F5BDA1-C42B-46C9-9786-AC1281F48381}" destId="{2A3A758F-C870-412A-A64B-EFDACD584D7C}" srcOrd="0" destOrd="0" presId="urn:microsoft.com/office/officeart/2005/8/layout/vList2"/>
    <dgm:cxn modelId="{A5E4D40E-4CB9-4602-A047-136456928A5D}" type="presOf" srcId="{FC39840D-05DE-4124-B8E0-F1BDF45F45BA}" destId="{FD6F2C0E-03CA-4728-B820-862215AA87F5}" srcOrd="0" destOrd="0" presId="urn:microsoft.com/office/officeart/2005/8/layout/vList2"/>
    <dgm:cxn modelId="{ED0D6312-8EE8-4FD6-9393-821909E0C2D5}" srcId="{FC39840D-05DE-4124-B8E0-F1BDF45F45BA}" destId="{C17655F1-2B9E-4DC4-9D7B-C95F9602D0B7}" srcOrd="2" destOrd="0" parTransId="{7FF902FD-10BD-43EC-9C7F-2F8185F0A37B}" sibTransId="{3350A30C-2AF5-4902-9CC2-6F926B52F66E}"/>
    <dgm:cxn modelId="{F01F512A-628A-4D02-9D13-68D6AF696A63}" type="presOf" srcId="{0299ED18-CE42-4741-A5E0-7126C19D04C2}" destId="{3F0533EF-C914-4A77-889B-FC839F0D1C8C}" srcOrd="0" destOrd="3" presId="urn:microsoft.com/office/officeart/2005/8/layout/vList2"/>
    <dgm:cxn modelId="{F6E87B31-9FEA-471F-9EED-852CC06A28FD}" type="presOf" srcId="{38C1E64E-A023-4E37-A06D-D8CB78241D10}" destId="{F42C5465-12D0-4710-A5F1-AAC879A76C55}" srcOrd="0" destOrd="0" presId="urn:microsoft.com/office/officeart/2005/8/layout/vList2"/>
    <dgm:cxn modelId="{2C4AF033-6A7F-4F2B-8915-0E6CEB199511}" srcId="{FC39840D-05DE-4124-B8E0-F1BDF45F45BA}" destId="{0299ED18-CE42-4741-A5E0-7126C19D04C2}" srcOrd="3" destOrd="0" parTransId="{420C6D1D-1D14-41A6-84FE-D9D7293D407E}" sibTransId="{CA1237B5-14FF-41BB-ACEA-85EC4EB351A7}"/>
    <dgm:cxn modelId="{641BCE63-8C04-4B6B-9F80-E15B7220E5F9}" srcId="{D544CB53-E708-441A-9F11-9D7D2BE0F2CC}" destId="{B1B25B9D-D36B-4C57-8F9C-B0CD2AE6AD54}" srcOrd="0" destOrd="0" parTransId="{B610C353-D222-471A-B884-85BACAD6BAF9}" sibTransId="{F9E48081-2F1E-44D0-8659-91AB8C53E810}"/>
    <dgm:cxn modelId="{6412DE64-D98F-4254-9BE3-1E2729F23455}" srcId="{0299ED18-CE42-4741-A5E0-7126C19D04C2}" destId="{E7D62123-BB77-43F9-B207-7F9D5194CF75}" srcOrd="0" destOrd="0" parTransId="{B0431E2E-2048-442E-914A-36816A80E1AE}" sibTransId="{9AFD8A52-3745-40DD-93DB-8D3EC13592F6}"/>
    <dgm:cxn modelId="{552DB049-21FF-4640-A89A-5075DB88609E}" type="presOf" srcId="{FD0B0230-19AF-4599-8DFF-76034A9B4E1E}" destId="{3F0533EF-C914-4A77-889B-FC839F0D1C8C}" srcOrd="0" destOrd="0" presId="urn:microsoft.com/office/officeart/2005/8/layout/vList2"/>
    <dgm:cxn modelId="{2239224B-1DA0-4F25-ACD6-10EAE3660642}" srcId="{C83126E4-72B1-4B94-A457-2C7B0B731D46}" destId="{738F5EF6-672B-4DA8-8A29-B50D6A8EF2CA}" srcOrd="0" destOrd="0" parTransId="{BF28F36B-97EE-4CBA-8AC1-0C7D1EF711DB}" sibTransId="{5D99C342-9627-41C0-8F50-1130C5F48DC1}"/>
    <dgm:cxn modelId="{2E94DF71-7876-411A-AF49-AD791510E9A3}" type="presOf" srcId="{C17655F1-2B9E-4DC4-9D7B-C95F9602D0B7}" destId="{3F0533EF-C914-4A77-889B-FC839F0D1C8C}" srcOrd="0" destOrd="2" presId="urn:microsoft.com/office/officeart/2005/8/layout/vList2"/>
    <dgm:cxn modelId="{6BCF4574-D621-41BD-B926-1DA0E55B7B71}" type="presOf" srcId="{738F5EF6-672B-4DA8-8A29-B50D6A8EF2CA}" destId="{C16839DC-EE56-4472-B88E-95BAF59FBF9A}" srcOrd="0" destOrd="0" presId="urn:microsoft.com/office/officeart/2005/8/layout/vList2"/>
    <dgm:cxn modelId="{4137A174-D1A7-45C3-A11A-2B2AFD944261}" type="presOf" srcId="{E7D62123-BB77-43F9-B207-7F9D5194CF75}" destId="{3F0533EF-C914-4A77-889B-FC839F0D1C8C}" srcOrd="0" destOrd="4" presId="urn:microsoft.com/office/officeart/2005/8/layout/vList2"/>
    <dgm:cxn modelId="{BD11A482-20B4-4B57-90EF-03F491811F93}" type="presOf" srcId="{3F4C749D-3BA2-4CDC-AD8C-7225C60CD193}" destId="{3F0533EF-C914-4A77-889B-FC839F0D1C8C}" srcOrd="0" destOrd="7" presId="urn:microsoft.com/office/officeart/2005/8/layout/vList2"/>
    <dgm:cxn modelId="{C6A65583-B1BE-4851-B85E-502DC8096F4E}" type="presOf" srcId="{88A64BA8-F0F7-4717-B96D-5D34CBDF1438}" destId="{3F0533EF-C914-4A77-889B-FC839F0D1C8C}" srcOrd="0" destOrd="6" presId="urn:microsoft.com/office/officeart/2005/8/layout/vList2"/>
    <dgm:cxn modelId="{F5DC4686-C573-4B24-9D29-4CD8A633CE0D}" srcId="{FC39840D-05DE-4124-B8E0-F1BDF45F45BA}" destId="{FD0B0230-19AF-4599-8DFF-76034A9B4E1E}" srcOrd="0" destOrd="0" parTransId="{8B6A41C5-16AE-4BB8-914D-A949BF6A3A4A}" sibTransId="{9147F06F-8E66-431C-BAC9-F9D49D5CBCCC}"/>
    <dgm:cxn modelId="{AC093687-93A7-496A-A035-4FBFB7CDAB69}" srcId="{C83126E4-72B1-4B94-A457-2C7B0B731D46}" destId="{D544CB53-E708-441A-9F11-9D7D2BE0F2CC}" srcOrd="2" destOrd="0" parTransId="{3FF6BACD-0B35-4BAB-BE59-3D60E5AF17EC}" sibTransId="{23FD9FFB-5A36-48E9-A5A0-51B68EC95461}"/>
    <dgm:cxn modelId="{3256079F-9365-46F3-A00F-CFD1175F759A}" type="presOf" srcId="{D544CB53-E708-441A-9F11-9D7D2BE0F2CC}" destId="{FFDAF174-92B6-459C-A32D-E35F2BCBF447}" srcOrd="0" destOrd="0" presId="urn:microsoft.com/office/officeart/2005/8/layout/vList2"/>
    <dgm:cxn modelId="{F86735A3-3176-4206-B3E7-0A107C4A1547}" srcId="{FC39840D-05DE-4124-B8E0-F1BDF45F45BA}" destId="{78ECDE03-25C7-48C9-9A8E-FD95AC6B16A1}" srcOrd="1" destOrd="0" parTransId="{42031463-938D-4858-A90C-1F24B5D310DF}" sibTransId="{3C4FCD42-67D2-4225-92FF-291EF679D8DE}"/>
    <dgm:cxn modelId="{CE8B61A8-483B-4217-B094-814E2B3A5EDD}" type="presOf" srcId="{DBF9E28D-8A60-4193-AA86-2B6A37B610A8}" destId="{3F0533EF-C914-4A77-889B-FC839F0D1C8C}" srcOrd="0" destOrd="5" presId="urn:microsoft.com/office/officeart/2005/8/layout/vList2"/>
    <dgm:cxn modelId="{2F72DAAD-5B63-4776-8987-1DE48A5C3133}" srcId="{C83126E4-72B1-4B94-A457-2C7B0B731D46}" destId="{FC39840D-05DE-4124-B8E0-F1BDF45F45BA}" srcOrd="3" destOrd="0" parTransId="{41454AB3-7DCE-4967-8206-EFA8D8DBB38E}" sibTransId="{FF67ED2E-5E05-45D1-8524-90EBD6C27D59}"/>
    <dgm:cxn modelId="{7B08EBAD-725C-4239-8F1C-FA8AA7175E59}" srcId="{C83126E4-72B1-4B94-A457-2C7B0B731D46}" destId="{98F5BDA1-C42B-46C9-9786-AC1281F48381}" srcOrd="1" destOrd="0" parTransId="{1A45D07E-3FDE-48BF-927A-24C3A52AE2F9}" sibTransId="{8E3C0D5C-C10A-4FF4-8BBB-94496966821D}"/>
    <dgm:cxn modelId="{44866DBF-94B9-4443-9C9F-59DD922D0413}" type="presOf" srcId="{78ECDE03-25C7-48C9-9A8E-FD95AC6B16A1}" destId="{3F0533EF-C914-4A77-889B-FC839F0D1C8C}" srcOrd="0" destOrd="1" presId="urn:microsoft.com/office/officeart/2005/8/layout/vList2"/>
    <dgm:cxn modelId="{505717C7-A141-41BD-8C43-66B733187AFF}" type="presOf" srcId="{B1B25B9D-D36B-4C57-8F9C-B0CD2AE6AD54}" destId="{2DAE274C-3413-4ABE-AD67-5B2A03AA7EA3}" srcOrd="0" destOrd="0" presId="urn:microsoft.com/office/officeart/2005/8/layout/vList2"/>
    <dgm:cxn modelId="{0439BCD5-8F6F-4476-B5EC-B652E484FC4D}" srcId="{0299ED18-CE42-4741-A5E0-7126C19D04C2}" destId="{DBF9E28D-8A60-4193-AA86-2B6A37B610A8}" srcOrd="1" destOrd="0" parTransId="{39D04A22-6A3B-489F-ACD7-5DE79C1BD8EC}" sibTransId="{5F2AE8AC-65FD-4A08-BE79-A61020C88D1C}"/>
    <dgm:cxn modelId="{30F212DB-5B42-42AF-9209-092A9303373F}" srcId="{C83126E4-72B1-4B94-A457-2C7B0B731D46}" destId="{38C1E64E-A023-4E37-A06D-D8CB78241D10}" srcOrd="4" destOrd="0" parTransId="{862FF887-A44D-489F-A285-0643D4C5DA1E}" sibTransId="{B88AC1A8-0E22-4C4C-B6D0-924F9B74BAB7}"/>
    <dgm:cxn modelId="{69F0C9F8-5F04-46C0-9715-4E693E3FC566}" type="presParOf" srcId="{2351F4BE-BEB1-47B8-B11A-943E10F5DF45}" destId="{C16839DC-EE56-4472-B88E-95BAF59FBF9A}" srcOrd="0" destOrd="0" presId="urn:microsoft.com/office/officeart/2005/8/layout/vList2"/>
    <dgm:cxn modelId="{B50722EF-7820-4217-83F8-87C81436BF54}" type="presParOf" srcId="{2351F4BE-BEB1-47B8-B11A-943E10F5DF45}" destId="{B8B20F88-C750-4931-B9B3-4D78D6187121}" srcOrd="1" destOrd="0" presId="urn:microsoft.com/office/officeart/2005/8/layout/vList2"/>
    <dgm:cxn modelId="{2FDF24D6-C156-417D-8455-497F4208BF73}" type="presParOf" srcId="{2351F4BE-BEB1-47B8-B11A-943E10F5DF45}" destId="{2A3A758F-C870-412A-A64B-EFDACD584D7C}" srcOrd="2" destOrd="0" presId="urn:microsoft.com/office/officeart/2005/8/layout/vList2"/>
    <dgm:cxn modelId="{AEF352F9-FA97-4268-AFF2-60B6F2BA0D79}" type="presParOf" srcId="{2351F4BE-BEB1-47B8-B11A-943E10F5DF45}" destId="{E84EBD3E-1A21-47B2-ABB2-7F8A4406B09A}" srcOrd="3" destOrd="0" presId="urn:microsoft.com/office/officeart/2005/8/layout/vList2"/>
    <dgm:cxn modelId="{9030E96C-CA88-4704-88AC-A5C13872BB64}" type="presParOf" srcId="{2351F4BE-BEB1-47B8-B11A-943E10F5DF45}" destId="{FFDAF174-92B6-459C-A32D-E35F2BCBF447}" srcOrd="4" destOrd="0" presId="urn:microsoft.com/office/officeart/2005/8/layout/vList2"/>
    <dgm:cxn modelId="{6A9D96E5-99D7-49D6-93E0-97655F5D350F}" type="presParOf" srcId="{2351F4BE-BEB1-47B8-B11A-943E10F5DF45}" destId="{2DAE274C-3413-4ABE-AD67-5B2A03AA7EA3}" srcOrd="5" destOrd="0" presId="urn:microsoft.com/office/officeart/2005/8/layout/vList2"/>
    <dgm:cxn modelId="{1D8979AC-746F-4AED-81D3-0DF242394DD2}" type="presParOf" srcId="{2351F4BE-BEB1-47B8-B11A-943E10F5DF45}" destId="{FD6F2C0E-03CA-4728-B820-862215AA87F5}" srcOrd="6" destOrd="0" presId="urn:microsoft.com/office/officeart/2005/8/layout/vList2"/>
    <dgm:cxn modelId="{39A02DBD-20E1-4D71-8C56-9921B87AC7BB}" type="presParOf" srcId="{2351F4BE-BEB1-47B8-B11A-943E10F5DF45}" destId="{3F0533EF-C914-4A77-889B-FC839F0D1C8C}" srcOrd="7" destOrd="0" presId="urn:microsoft.com/office/officeart/2005/8/layout/vList2"/>
    <dgm:cxn modelId="{E500E261-88D0-4893-BB78-C78CC0907B37}" type="presParOf" srcId="{2351F4BE-BEB1-47B8-B11A-943E10F5DF45}" destId="{F42C5465-12D0-4710-A5F1-AAC879A76C55}" srcOrd="8"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828066E-BFBC-466A-A10B-D0D87D0E51AF}" type="doc">
      <dgm:prSet loTypeId="urn:microsoft.com/office/officeart/2005/8/layout/default" loCatId="list" qsTypeId="urn:microsoft.com/office/officeart/2005/8/quickstyle/simple1" qsCatId="simple" csTypeId="urn:microsoft.com/office/officeart/2005/8/colors/accent2_2" csCatId="accent2" phldr="1"/>
      <dgm:spPr/>
      <dgm:t>
        <a:bodyPr/>
        <a:lstStyle/>
        <a:p>
          <a:endParaRPr lang="en-US"/>
        </a:p>
      </dgm:t>
    </dgm:pt>
    <dgm:pt modelId="{31380F57-D58E-4585-B181-03436FD56E79}">
      <dgm:prSet/>
      <dgm:spPr/>
      <dgm:t>
        <a:bodyPr/>
        <a:lstStyle/>
        <a:p>
          <a:r>
            <a:rPr lang="en-US" dirty="0"/>
            <a:t>Introduction to PTA and Program</a:t>
          </a:r>
        </a:p>
      </dgm:t>
    </dgm:pt>
    <dgm:pt modelId="{42C2D2E7-BB98-4D2F-9498-8D955ED401B1}" type="parTrans" cxnId="{4DD31FB7-5CB3-4074-9D95-465991CFC604}">
      <dgm:prSet/>
      <dgm:spPr/>
      <dgm:t>
        <a:bodyPr/>
        <a:lstStyle/>
        <a:p>
          <a:endParaRPr lang="en-US"/>
        </a:p>
      </dgm:t>
    </dgm:pt>
    <dgm:pt modelId="{58BD8F13-7166-4164-B520-8A9FDD7DF813}" type="sibTrans" cxnId="{4DD31FB7-5CB3-4074-9D95-465991CFC604}">
      <dgm:prSet/>
      <dgm:spPr/>
      <dgm:t>
        <a:bodyPr/>
        <a:lstStyle/>
        <a:p>
          <a:endParaRPr lang="en-US"/>
        </a:p>
      </dgm:t>
    </dgm:pt>
    <dgm:pt modelId="{DC82C027-2D16-4BDE-9B29-BCA29117FE9C}">
      <dgm:prSet/>
      <dgm:spPr/>
      <dgm:t>
        <a:bodyPr/>
        <a:lstStyle/>
        <a:p>
          <a:r>
            <a:rPr lang="en-US" dirty="0"/>
            <a:t>Accreditation Status-Timeline</a:t>
          </a:r>
        </a:p>
      </dgm:t>
    </dgm:pt>
    <dgm:pt modelId="{1412C111-69B4-4262-A49D-C519BF60C4E9}" type="parTrans" cxnId="{6756B0D0-378D-40AB-98DC-8206166333C0}">
      <dgm:prSet/>
      <dgm:spPr/>
      <dgm:t>
        <a:bodyPr/>
        <a:lstStyle/>
        <a:p>
          <a:endParaRPr lang="en-US"/>
        </a:p>
      </dgm:t>
    </dgm:pt>
    <dgm:pt modelId="{0B7EE38E-8770-4ED6-B76B-B498BAE1054F}" type="sibTrans" cxnId="{6756B0D0-378D-40AB-98DC-8206166333C0}">
      <dgm:prSet/>
      <dgm:spPr/>
      <dgm:t>
        <a:bodyPr/>
        <a:lstStyle/>
        <a:p>
          <a:endParaRPr lang="en-US"/>
        </a:p>
      </dgm:t>
    </dgm:pt>
    <dgm:pt modelId="{15426342-E346-404D-B44C-006BB030898E}">
      <dgm:prSet/>
      <dgm:spPr/>
      <dgm:t>
        <a:bodyPr/>
        <a:lstStyle/>
        <a:p>
          <a:r>
            <a:rPr lang="en-US" dirty="0"/>
            <a:t>Program Length and Requirements</a:t>
          </a:r>
        </a:p>
      </dgm:t>
    </dgm:pt>
    <dgm:pt modelId="{CDB17334-F280-45E0-BF6D-EE53EED6DC03}" type="parTrans" cxnId="{E8F20F1E-999B-4DAA-BCDF-4D2ED2055013}">
      <dgm:prSet/>
      <dgm:spPr/>
      <dgm:t>
        <a:bodyPr/>
        <a:lstStyle/>
        <a:p>
          <a:endParaRPr lang="en-US"/>
        </a:p>
      </dgm:t>
    </dgm:pt>
    <dgm:pt modelId="{18F622B3-F57D-4605-8EC2-3CCA2D98DE5A}" type="sibTrans" cxnId="{E8F20F1E-999B-4DAA-BCDF-4D2ED2055013}">
      <dgm:prSet/>
      <dgm:spPr/>
      <dgm:t>
        <a:bodyPr/>
        <a:lstStyle/>
        <a:p>
          <a:endParaRPr lang="en-US"/>
        </a:p>
      </dgm:t>
    </dgm:pt>
    <dgm:pt modelId="{BEF2B183-9B58-4EE6-ABA0-C091CDF0464E}">
      <dgm:prSet/>
      <dgm:spPr/>
      <dgm:t>
        <a:bodyPr/>
        <a:lstStyle/>
        <a:p>
          <a:r>
            <a:rPr lang="en-US" dirty="0"/>
            <a:t>Clinical Requirements</a:t>
          </a:r>
        </a:p>
      </dgm:t>
    </dgm:pt>
    <dgm:pt modelId="{0ED0A750-14F0-4F96-8A1A-40F139945A99}" type="parTrans" cxnId="{54B207BC-FFBA-4CA3-8E99-7922B604EEF0}">
      <dgm:prSet/>
      <dgm:spPr/>
      <dgm:t>
        <a:bodyPr/>
        <a:lstStyle/>
        <a:p>
          <a:endParaRPr lang="en-US"/>
        </a:p>
      </dgm:t>
    </dgm:pt>
    <dgm:pt modelId="{1DE5691F-C2A3-4A36-810A-DF3348CDC65B}" type="sibTrans" cxnId="{54B207BC-FFBA-4CA3-8E99-7922B604EEF0}">
      <dgm:prSet/>
      <dgm:spPr/>
      <dgm:t>
        <a:bodyPr/>
        <a:lstStyle/>
        <a:p>
          <a:endParaRPr lang="en-US"/>
        </a:p>
      </dgm:t>
    </dgm:pt>
    <dgm:pt modelId="{7A19CD09-FF64-4A81-A8BA-259F8E72DECC}">
      <dgm:prSet/>
      <dgm:spPr/>
      <dgm:t>
        <a:bodyPr/>
        <a:lstStyle/>
        <a:p>
          <a:r>
            <a:rPr lang="en-US" dirty="0"/>
            <a:t>Technical Standards</a:t>
          </a:r>
        </a:p>
      </dgm:t>
    </dgm:pt>
    <dgm:pt modelId="{0C039B0C-4927-4E30-872D-4CAD5B74DEFF}" type="parTrans" cxnId="{A6FD17A5-2512-4DCE-872C-97D0BA91E1D3}">
      <dgm:prSet/>
      <dgm:spPr/>
      <dgm:t>
        <a:bodyPr/>
        <a:lstStyle/>
        <a:p>
          <a:endParaRPr lang="en-US"/>
        </a:p>
      </dgm:t>
    </dgm:pt>
    <dgm:pt modelId="{76B86C48-0237-4FDF-B355-6A34B585DF45}" type="sibTrans" cxnId="{A6FD17A5-2512-4DCE-872C-97D0BA91E1D3}">
      <dgm:prSet/>
      <dgm:spPr/>
      <dgm:t>
        <a:bodyPr/>
        <a:lstStyle/>
        <a:p>
          <a:endParaRPr lang="en-US"/>
        </a:p>
      </dgm:t>
    </dgm:pt>
    <dgm:pt modelId="{9CF37CF0-5C0C-41BB-8718-21AB8B2AA4CA}">
      <dgm:prSet/>
      <dgm:spPr/>
      <dgm:t>
        <a:bodyPr/>
        <a:lstStyle/>
        <a:p>
          <a:r>
            <a:rPr lang="en-US" dirty="0"/>
            <a:t>Application Process</a:t>
          </a:r>
        </a:p>
      </dgm:t>
    </dgm:pt>
    <dgm:pt modelId="{3F47495E-9348-4E1E-9B96-4F4FED4659DC}" type="parTrans" cxnId="{F83C6601-5937-44E7-A58A-BA2499FAA27D}">
      <dgm:prSet/>
      <dgm:spPr/>
      <dgm:t>
        <a:bodyPr/>
        <a:lstStyle/>
        <a:p>
          <a:endParaRPr lang="en-US"/>
        </a:p>
      </dgm:t>
    </dgm:pt>
    <dgm:pt modelId="{832BF66E-357E-46F2-889D-3A822A5EA606}" type="sibTrans" cxnId="{F83C6601-5937-44E7-A58A-BA2499FAA27D}">
      <dgm:prSet/>
      <dgm:spPr/>
      <dgm:t>
        <a:bodyPr/>
        <a:lstStyle/>
        <a:p>
          <a:endParaRPr lang="en-US"/>
        </a:p>
      </dgm:t>
    </dgm:pt>
    <dgm:pt modelId="{E5FF554C-EC82-4E59-BF6F-98677C846483}">
      <dgm:prSet/>
      <dgm:spPr/>
      <dgm:t>
        <a:bodyPr/>
        <a:lstStyle/>
        <a:p>
          <a:r>
            <a:rPr lang="en-US" dirty="0"/>
            <a:t>Question and Answer</a:t>
          </a:r>
        </a:p>
      </dgm:t>
    </dgm:pt>
    <dgm:pt modelId="{3F9CE7D9-0BB0-4D24-A5C8-A7CA51CE4D8A}" type="parTrans" cxnId="{5B536A36-3E3E-4114-AEA0-F6365B0E545C}">
      <dgm:prSet/>
      <dgm:spPr/>
      <dgm:t>
        <a:bodyPr/>
        <a:lstStyle/>
        <a:p>
          <a:endParaRPr lang="en-US"/>
        </a:p>
      </dgm:t>
    </dgm:pt>
    <dgm:pt modelId="{53B4A49F-5659-4172-9602-9DDF167142F4}" type="sibTrans" cxnId="{5B536A36-3E3E-4114-AEA0-F6365B0E545C}">
      <dgm:prSet/>
      <dgm:spPr/>
      <dgm:t>
        <a:bodyPr/>
        <a:lstStyle/>
        <a:p>
          <a:endParaRPr lang="en-US"/>
        </a:p>
      </dgm:t>
    </dgm:pt>
    <dgm:pt modelId="{4005E602-8C27-46EA-9931-D8BEF009F21C}" type="pres">
      <dgm:prSet presAssocID="{D828066E-BFBC-466A-A10B-D0D87D0E51AF}" presName="diagram" presStyleCnt="0">
        <dgm:presLayoutVars>
          <dgm:dir/>
          <dgm:resizeHandles val="exact"/>
        </dgm:presLayoutVars>
      </dgm:prSet>
      <dgm:spPr/>
    </dgm:pt>
    <dgm:pt modelId="{06EDA558-E4CB-45C5-B4B8-887CC85409A2}" type="pres">
      <dgm:prSet presAssocID="{31380F57-D58E-4585-B181-03436FD56E79}" presName="node" presStyleLbl="node1" presStyleIdx="0" presStyleCnt="7">
        <dgm:presLayoutVars>
          <dgm:bulletEnabled val="1"/>
        </dgm:presLayoutVars>
      </dgm:prSet>
      <dgm:spPr/>
    </dgm:pt>
    <dgm:pt modelId="{40C96ACA-CF52-4714-A753-2767518E53D2}" type="pres">
      <dgm:prSet presAssocID="{58BD8F13-7166-4164-B520-8A9FDD7DF813}" presName="sibTrans" presStyleCnt="0"/>
      <dgm:spPr/>
    </dgm:pt>
    <dgm:pt modelId="{7C7CFB17-36A1-4074-B42C-F538C45AD80B}" type="pres">
      <dgm:prSet presAssocID="{DC82C027-2D16-4BDE-9B29-BCA29117FE9C}" presName="node" presStyleLbl="node1" presStyleIdx="1" presStyleCnt="7">
        <dgm:presLayoutVars>
          <dgm:bulletEnabled val="1"/>
        </dgm:presLayoutVars>
      </dgm:prSet>
      <dgm:spPr/>
    </dgm:pt>
    <dgm:pt modelId="{CB0E3206-EFAF-417A-9417-065825787B57}" type="pres">
      <dgm:prSet presAssocID="{0B7EE38E-8770-4ED6-B76B-B498BAE1054F}" presName="sibTrans" presStyleCnt="0"/>
      <dgm:spPr/>
    </dgm:pt>
    <dgm:pt modelId="{C3506CF5-463A-4AAF-9AFF-6C62D4B31617}" type="pres">
      <dgm:prSet presAssocID="{15426342-E346-404D-B44C-006BB030898E}" presName="node" presStyleLbl="node1" presStyleIdx="2" presStyleCnt="7">
        <dgm:presLayoutVars>
          <dgm:bulletEnabled val="1"/>
        </dgm:presLayoutVars>
      </dgm:prSet>
      <dgm:spPr/>
    </dgm:pt>
    <dgm:pt modelId="{4C3C067C-2A59-4E8D-9B9B-B49F2028F1C8}" type="pres">
      <dgm:prSet presAssocID="{18F622B3-F57D-4605-8EC2-3CCA2D98DE5A}" presName="sibTrans" presStyleCnt="0"/>
      <dgm:spPr/>
    </dgm:pt>
    <dgm:pt modelId="{2A407C5E-FD0E-44B1-96E6-EBEB7ACF766A}" type="pres">
      <dgm:prSet presAssocID="{BEF2B183-9B58-4EE6-ABA0-C091CDF0464E}" presName="node" presStyleLbl="node1" presStyleIdx="3" presStyleCnt="7">
        <dgm:presLayoutVars>
          <dgm:bulletEnabled val="1"/>
        </dgm:presLayoutVars>
      </dgm:prSet>
      <dgm:spPr/>
    </dgm:pt>
    <dgm:pt modelId="{6BC50289-8402-49EA-9F7D-812DB9A66054}" type="pres">
      <dgm:prSet presAssocID="{1DE5691F-C2A3-4A36-810A-DF3348CDC65B}" presName="sibTrans" presStyleCnt="0"/>
      <dgm:spPr/>
    </dgm:pt>
    <dgm:pt modelId="{5DCAE414-C75B-4A93-8AE7-D7A2C136ED04}" type="pres">
      <dgm:prSet presAssocID="{7A19CD09-FF64-4A81-A8BA-259F8E72DECC}" presName="node" presStyleLbl="node1" presStyleIdx="4" presStyleCnt="7">
        <dgm:presLayoutVars>
          <dgm:bulletEnabled val="1"/>
        </dgm:presLayoutVars>
      </dgm:prSet>
      <dgm:spPr/>
    </dgm:pt>
    <dgm:pt modelId="{82A8C481-8FC5-4D1C-9394-6A08532A28DD}" type="pres">
      <dgm:prSet presAssocID="{76B86C48-0237-4FDF-B355-6A34B585DF45}" presName="sibTrans" presStyleCnt="0"/>
      <dgm:spPr/>
    </dgm:pt>
    <dgm:pt modelId="{C0A9352A-0F3C-45CA-8ADD-BFB20D77C593}" type="pres">
      <dgm:prSet presAssocID="{9CF37CF0-5C0C-41BB-8718-21AB8B2AA4CA}" presName="node" presStyleLbl="node1" presStyleIdx="5" presStyleCnt="7">
        <dgm:presLayoutVars>
          <dgm:bulletEnabled val="1"/>
        </dgm:presLayoutVars>
      </dgm:prSet>
      <dgm:spPr/>
    </dgm:pt>
    <dgm:pt modelId="{08291500-EAB6-48C0-B5AB-6D4AA3AAE3DF}" type="pres">
      <dgm:prSet presAssocID="{832BF66E-357E-46F2-889D-3A822A5EA606}" presName="sibTrans" presStyleCnt="0"/>
      <dgm:spPr/>
    </dgm:pt>
    <dgm:pt modelId="{83A3E125-7A7D-4002-8572-426934626986}" type="pres">
      <dgm:prSet presAssocID="{E5FF554C-EC82-4E59-BF6F-98677C846483}" presName="node" presStyleLbl="node1" presStyleIdx="6" presStyleCnt="7" custLinFactNeighborX="1157" custLinFactNeighborY="1928">
        <dgm:presLayoutVars>
          <dgm:bulletEnabled val="1"/>
        </dgm:presLayoutVars>
      </dgm:prSet>
      <dgm:spPr/>
    </dgm:pt>
  </dgm:ptLst>
  <dgm:cxnLst>
    <dgm:cxn modelId="{F83C6601-5937-44E7-A58A-BA2499FAA27D}" srcId="{D828066E-BFBC-466A-A10B-D0D87D0E51AF}" destId="{9CF37CF0-5C0C-41BB-8718-21AB8B2AA4CA}" srcOrd="5" destOrd="0" parTransId="{3F47495E-9348-4E1E-9B96-4F4FED4659DC}" sibTransId="{832BF66E-357E-46F2-889D-3A822A5EA606}"/>
    <dgm:cxn modelId="{E8F20F1E-999B-4DAA-BCDF-4D2ED2055013}" srcId="{D828066E-BFBC-466A-A10B-D0D87D0E51AF}" destId="{15426342-E346-404D-B44C-006BB030898E}" srcOrd="2" destOrd="0" parTransId="{CDB17334-F280-45E0-BF6D-EE53EED6DC03}" sibTransId="{18F622B3-F57D-4605-8EC2-3CCA2D98DE5A}"/>
    <dgm:cxn modelId="{5B536A36-3E3E-4114-AEA0-F6365B0E545C}" srcId="{D828066E-BFBC-466A-A10B-D0D87D0E51AF}" destId="{E5FF554C-EC82-4E59-BF6F-98677C846483}" srcOrd="6" destOrd="0" parTransId="{3F9CE7D9-0BB0-4D24-A5C8-A7CA51CE4D8A}" sibTransId="{53B4A49F-5659-4172-9602-9DDF167142F4}"/>
    <dgm:cxn modelId="{F2573F45-F0DB-48B1-9466-04C0318209E5}" type="presOf" srcId="{31380F57-D58E-4585-B181-03436FD56E79}" destId="{06EDA558-E4CB-45C5-B4B8-887CC85409A2}" srcOrd="0" destOrd="0" presId="urn:microsoft.com/office/officeart/2005/8/layout/default"/>
    <dgm:cxn modelId="{DA938A67-CAC1-4593-A084-D66B8201AEC0}" type="presOf" srcId="{7A19CD09-FF64-4A81-A8BA-259F8E72DECC}" destId="{5DCAE414-C75B-4A93-8AE7-D7A2C136ED04}" srcOrd="0" destOrd="0" presId="urn:microsoft.com/office/officeart/2005/8/layout/default"/>
    <dgm:cxn modelId="{76462176-DE04-4845-8A71-CC08896DA37E}" type="presOf" srcId="{E5FF554C-EC82-4E59-BF6F-98677C846483}" destId="{83A3E125-7A7D-4002-8572-426934626986}" srcOrd="0" destOrd="0" presId="urn:microsoft.com/office/officeart/2005/8/layout/default"/>
    <dgm:cxn modelId="{93D210A2-D9C1-4BD8-B2F0-37F961D04F31}" type="presOf" srcId="{15426342-E346-404D-B44C-006BB030898E}" destId="{C3506CF5-463A-4AAF-9AFF-6C62D4B31617}" srcOrd="0" destOrd="0" presId="urn:microsoft.com/office/officeart/2005/8/layout/default"/>
    <dgm:cxn modelId="{A6FD17A5-2512-4DCE-872C-97D0BA91E1D3}" srcId="{D828066E-BFBC-466A-A10B-D0D87D0E51AF}" destId="{7A19CD09-FF64-4A81-A8BA-259F8E72DECC}" srcOrd="4" destOrd="0" parTransId="{0C039B0C-4927-4E30-872D-4CAD5B74DEFF}" sibTransId="{76B86C48-0237-4FDF-B355-6A34B585DF45}"/>
    <dgm:cxn modelId="{4DD31FB7-5CB3-4074-9D95-465991CFC604}" srcId="{D828066E-BFBC-466A-A10B-D0D87D0E51AF}" destId="{31380F57-D58E-4585-B181-03436FD56E79}" srcOrd="0" destOrd="0" parTransId="{42C2D2E7-BB98-4D2F-9498-8D955ED401B1}" sibTransId="{58BD8F13-7166-4164-B520-8A9FDD7DF813}"/>
    <dgm:cxn modelId="{54B207BC-FFBA-4CA3-8E99-7922B604EEF0}" srcId="{D828066E-BFBC-466A-A10B-D0D87D0E51AF}" destId="{BEF2B183-9B58-4EE6-ABA0-C091CDF0464E}" srcOrd="3" destOrd="0" parTransId="{0ED0A750-14F0-4F96-8A1A-40F139945A99}" sibTransId="{1DE5691F-C2A3-4A36-810A-DF3348CDC65B}"/>
    <dgm:cxn modelId="{707A2FBC-3DE5-4758-9243-17CF97AC87C5}" type="presOf" srcId="{BEF2B183-9B58-4EE6-ABA0-C091CDF0464E}" destId="{2A407C5E-FD0E-44B1-96E6-EBEB7ACF766A}" srcOrd="0" destOrd="0" presId="urn:microsoft.com/office/officeart/2005/8/layout/default"/>
    <dgm:cxn modelId="{6756B0D0-378D-40AB-98DC-8206166333C0}" srcId="{D828066E-BFBC-466A-A10B-D0D87D0E51AF}" destId="{DC82C027-2D16-4BDE-9B29-BCA29117FE9C}" srcOrd="1" destOrd="0" parTransId="{1412C111-69B4-4262-A49D-C519BF60C4E9}" sibTransId="{0B7EE38E-8770-4ED6-B76B-B498BAE1054F}"/>
    <dgm:cxn modelId="{A28272D3-7A82-4657-A0C9-4FE22A44A8CA}" type="presOf" srcId="{D828066E-BFBC-466A-A10B-D0D87D0E51AF}" destId="{4005E602-8C27-46EA-9931-D8BEF009F21C}" srcOrd="0" destOrd="0" presId="urn:microsoft.com/office/officeart/2005/8/layout/default"/>
    <dgm:cxn modelId="{1FC763DB-F14E-4C35-8E74-8504481A819D}" type="presOf" srcId="{DC82C027-2D16-4BDE-9B29-BCA29117FE9C}" destId="{7C7CFB17-36A1-4074-B42C-F538C45AD80B}" srcOrd="0" destOrd="0" presId="urn:microsoft.com/office/officeart/2005/8/layout/default"/>
    <dgm:cxn modelId="{96BBFBE2-A5DA-45F7-8466-82B1FECE0F1C}" type="presOf" srcId="{9CF37CF0-5C0C-41BB-8718-21AB8B2AA4CA}" destId="{C0A9352A-0F3C-45CA-8ADD-BFB20D77C593}" srcOrd="0" destOrd="0" presId="urn:microsoft.com/office/officeart/2005/8/layout/default"/>
    <dgm:cxn modelId="{F45A494B-D57E-41DE-99B5-77B8375E7AFE}" type="presParOf" srcId="{4005E602-8C27-46EA-9931-D8BEF009F21C}" destId="{06EDA558-E4CB-45C5-B4B8-887CC85409A2}" srcOrd="0" destOrd="0" presId="urn:microsoft.com/office/officeart/2005/8/layout/default"/>
    <dgm:cxn modelId="{06F73D9B-AE2E-449B-87DD-DFBD97CBD618}" type="presParOf" srcId="{4005E602-8C27-46EA-9931-D8BEF009F21C}" destId="{40C96ACA-CF52-4714-A753-2767518E53D2}" srcOrd="1" destOrd="0" presId="urn:microsoft.com/office/officeart/2005/8/layout/default"/>
    <dgm:cxn modelId="{68422B58-3B49-49A9-8271-AEEBC41AA8FD}" type="presParOf" srcId="{4005E602-8C27-46EA-9931-D8BEF009F21C}" destId="{7C7CFB17-36A1-4074-B42C-F538C45AD80B}" srcOrd="2" destOrd="0" presId="urn:microsoft.com/office/officeart/2005/8/layout/default"/>
    <dgm:cxn modelId="{6E2094DD-8E27-486C-9D5A-E48027DC80B7}" type="presParOf" srcId="{4005E602-8C27-46EA-9931-D8BEF009F21C}" destId="{CB0E3206-EFAF-417A-9417-065825787B57}" srcOrd="3" destOrd="0" presId="urn:microsoft.com/office/officeart/2005/8/layout/default"/>
    <dgm:cxn modelId="{07AEC7C7-6E07-460C-A52B-374698909FD4}" type="presParOf" srcId="{4005E602-8C27-46EA-9931-D8BEF009F21C}" destId="{C3506CF5-463A-4AAF-9AFF-6C62D4B31617}" srcOrd="4" destOrd="0" presId="urn:microsoft.com/office/officeart/2005/8/layout/default"/>
    <dgm:cxn modelId="{A2F7A2FE-987E-4616-990C-83B36A6EB256}" type="presParOf" srcId="{4005E602-8C27-46EA-9931-D8BEF009F21C}" destId="{4C3C067C-2A59-4E8D-9B9B-B49F2028F1C8}" srcOrd="5" destOrd="0" presId="urn:microsoft.com/office/officeart/2005/8/layout/default"/>
    <dgm:cxn modelId="{114544C4-E28F-40C8-BB0A-544E497FB87E}" type="presParOf" srcId="{4005E602-8C27-46EA-9931-D8BEF009F21C}" destId="{2A407C5E-FD0E-44B1-96E6-EBEB7ACF766A}" srcOrd="6" destOrd="0" presId="urn:microsoft.com/office/officeart/2005/8/layout/default"/>
    <dgm:cxn modelId="{86D58979-657E-4CC1-B06F-D2F95DB899D5}" type="presParOf" srcId="{4005E602-8C27-46EA-9931-D8BEF009F21C}" destId="{6BC50289-8402-49EA-9F7D-812DB9A66054}" srcOrd="7" destOrd="0" presId="urn:microsoft.com/office/officeart/2005/8/layout/default"/>
    <dgm:cxn modelId="{0FE3168C-9A9A-4694-B3FE-9C823010F509}" type="presParOf" srcId="{4005E602-8C27-46EA-9931-D8BEF009F21C}" destId="{5DCAE414-C75B-4A93-8AE7-D7A2C136ED04}" srcOrd="8" destOrd="0" presId="urn:microsoft.com/office/officeart/2005/8/layout/default"/>
    <dgm:cxn modelId="{538EA399-0250-4836-B788-2A78F8441354}" type="presParOf" srcId="{4005E602-8C27-46EA-9931-D8BEF009F21C}" destId="{82A8C481-8FC5-4D1C-9394-6A08532A28DD}" srcOrd="9" destOrd="0" presId="urn:microsoft.com/office/officeart/2005/8/layout/default"/>
    <dgm:cxn modelId="{10C28701-E327-466E-8A46-8F106B253E90}" type="presParOf" srcId="{4005E602-8C27-46EA-9931-D8BEF009F21C}" destId="{C0A9352A-0F3C-45CA-8ADD-BFB20D77C593}" srcOrd="10" destOrd="0" presId="urn:microsoft.com/office/officeart/2005/8/layout/default"/>
    <dgm:cxn modelId="{DFD93A72-C837-496F-A432-E211F61A29B8}" type="presParOf" srcId="{4005E602-8C27-46EA-9931-D8BEF009F21C}" destId="{08291500-EAB6-48C0-B5AB-6D4AA3AAE3DF}" srcOrd="11" destOrd="0" presId="urn:microsoft.com/office/officeart/2005/8/layout/default"/>
    <dgm:cxn modelId="{9329C5B6-EE3E-4F35-A60B-37484AFEF23A}" type="presParOf" srcId="{4005E602-8C27-46EA-9931-D8BEF009F21C}" destId="{83A3E125-7A7D-4002-8572-426934626986}" srcOrd="12"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E470D4F-BD38-4D78-A542-34E6AFA81E58}" type="doc">
      <dgm:prSet loTypeId="urn:microsoft.com/office/officeart/2005/8/layout/vList2" loCatId="list" qsTypeId="urn:microsoft.com/office/officeart/2005/8/quickstyle/simple2" qsCatId="simple" csTypeId="urn:microsoft.com/office/officeart/2005/8/colors/accent2_2" csCatId="accent2" phldr="1"/>
      <dgm:spPr/>
      <dgm:t>
        <a:bodyPr/>
        <a:lstStyle/>
        <a:p>
          <a:endParaRPr lang="en-US"/>
        </a:p>
      </dgm:t>
    </dgm:pt>
    <dgm:pt modelId="{561BD7C2-BF84-43E1-833B-30DB27BBE220}">
      <dgm:prSet/>
      <dgm:spPr/>
      <dgm:t>
        <a:bodyPr/>
        <a:lstStyle/>
        <a:p>
          <a:r>
            <a:rPr lang="en-US" b="0" i="0" dirty="0"/>
            <a:t>Physical therapist assistants (PTAs) provide physical therapy services under the direction and supervision of a physical therapist.</a:t>
          </a:r>
          <a:endParaRPr lang="en-US" dirty="0"/>
        </a:p>
      </dgm:t>
    </dgm:pt>
    <dgm:pt modelId="{F3B24CF9-F747-4489-A6F0-D3A572A26AE1}" type="parTrans" cxnId="{9B777741-75B7-4F26-9670-D1F2468773A3}">
      <dgm:prSet/>
      <dgm:spPr/>
      <dgm:t>
        <a:bodyPr/>
        <a:lstStyle/>
        <a:p>
          <a:endParaRPr lang="en-US"/>
        </a:p>
      </dgm:t>
    </dgm:pt>
    <dgm:pt modelId="{E8F700AF-C731-40DB-8739-F5836076B5F2}" type="sibTrans" cxnId="{9B777741-75B7-4F26-9670-D1F2468773A3}">
      <dgm:prSet/>
      <dgm:spPr/>
      <dgm:t>
        <a:bodyPr/>
        <a:lstStyle/>
        <a:p>
          <a:endParaRPr lang="en-US"/>
        </a:p>
      </dgm:t>
    </dgm:pt>
    <dgm:pt modelId="{D2D4F430-9D5E-44B0-9320-1E4388BA6847}">
      <dgm:prSet/>
      <dgm:spPr/>
      <dgm:t>
        <a:bodyPr/>
        <a:lstStyle/>
        <a:p>
          <a:r>
            <a:rPr lang="en-US" b="0" i="0"/>
            <a:t>PTAs help people of all ages who have medical problems, or other health-related conditions that limit their ability to move and perform functional activities in their daily lives.</a:t>
          </a:r>
          <a:endParaRPr lang="en-US"/>
        </a:p>
      </dgm:t>
    </dgm:pt>
    <dgm:pt modelId="{AC170095-0529-4D0C-93C7-CB9050FA0EA5}" type="parTrans" cxnId="{A4FBF8D2-CF03-4F5A-9DAB-9B8976E2FF17}">
      <dgm:prSet/>
      <dgm:spPr/>
      <dgm:t>
        <a:bodyPr/>
        <a:lstStyle/>
        <a:p>
          <a:endParaRPr lang="en-US"/>
        </a:p>
      </dgm:t>
    </dgm:pt>
    <dgm:pt modelId="{C1F54BB2-F3F0-45E7-9BF1-A05EB6BA83ED}" type="sibTrans" cxnId="{A4FBF8D2-CF03-4F5A-9DAB-9B8976E2FF17}">
      <dgm:prSet/>
      <dgm:spPr/>
      <dgm:t>
        <a:bodyPr/>
        <a:lstStyle/>
        <a:p>
          <a:endParaRPr lang="en-US"/>
        </a:p>
      </dgm:t>
    </dgm:pt>
    <dgm:pt modelId="{D3D4827F-91C4-4494-8205-99D5745F29CD}">
      <dgm:prSet/>
      <dgm:spPr/>
      <dgm:t>
        <a:bodyPr/>
        <a:lstStyle/>
        <a:p>
          <a:r>
            <a:rPr lang="en-US" b="0" i="0"/>
            <a:t>PTAs work in a variety of settings including </a:t>
          </a:r>
          <a:endParaRPr lang="en-US"/>
        </a:p>
      </dgm:t>
    </dgm:pt>
    <dgm:pt modelId="{77CD4915-D061-423B-86D0-80ECDB407D7A}" type="parTrans" cxnId="{131ADD89-33B7-43AF-B15B-EA74BE962524}">
      <dgm:prSet/>
      <dgm:spPr/>
      <dgm:t>
        <a:bodyPr/>
        <a:lstStyle/>
        <a:p>
          <a:endParaRPr lang="en-US"/>
        </a:p>
      </dgm:t>
    </dgm:pt>
    <dgm:pt modelId="{69A304AC-E0CB-4382-B1DD-77AB98CE290B}" type="sibTrans" cxnId="{131ADD89-33B7-43AF-B15B-EA74BE962524}">
      <dgm:prSet/>
      <dgm:spPr/>
      <dgm:t>
        <a:bodyPr/>
        <a:lstStyle/>
        <a:p>
          <a:endParaRPr lang="en-US"/>
        </a:p>
      </dgm:t>
    </dgm:pt>
    <dgm:pt modelId="{4EDF7717-D3AE-4DA6-BAAF-C4F5C24BC5AF}">
      <dgm:prSet/>
      <dgm:spPr/>
      <dgm:t>
        <a:bodyPr/>
        <a:lstStyle/>
        <a:p>
          <a:r>
            <a:rPr lang="en-US" b="0" i="0"/>
            <a:t>Hospitals, outpatient clinics, home health, nursing homes, schools, sports facilities, and more</a:t>
          </a:r>
          <a:endParaRPr lang="en-US"/>
        </a:p>
      </dgm:t>
    </dgm:pt>
    <dgm:pt modelId="{CA75C352-3271-4B67-9B41-6CBB2C85356D}" type="parTrans" cxnId="{6653A0E3-D3B7-494C-AF5F-E0CFA3B21EDE}">
      <dgm:prSet/>
      <dgm:spPr/>
      <dgm:t>
        <a:bodyPr/>
        <a:lstStyle/>
        <a:p>
          <a:endParaRPr lang="en-US"/>
        </a:p>
      </dgm:t>
    </dgm:pt>
    <dgm:pt modelId="{70AED3F4-6A03-4653-BAD8-8A8D58BA8A6E}" type="sibTrans" cxnId="{6653A0E3-D3B7-494C-AF5F-E0CFA3B21EDE}">
      <dgm:prSet/>
      <dgm:spPr/>
      <dgm:t>
        <a:bodyPr/>
        <a:lstStyle/>
        <a:p>
          <a:endParaRPr lang="en-US"/>
        </a:p>
      </dgm:t>
    </dgm:pt>
    <dgm:pt modelId="{F74E0AEF-CE30-4F04-A13F-09EDF98D8A56}" type="pres">
      <dgm:prSet presAssocID="{CE470D4F-BD38-4D78-A542-34E6AFA81E58}" presName="linear" presStyleCnt="0">
        <dgm:presLayoutVars>
          <dgm:animLvl val="lvl"/>
          <dgm:resizeHandles val="exact"/>
        </dgm:presLayoutVars>
      </dgm:prSet>
      <dgm:spPr/>
    </dgm:pt>
    <dgm:pt modelId="{6C3E0EE4-C26B-4905-8BE6-49206ED34C9F}" type="pres">
      <dgm:prSet presAssocID="{561BD7C2-BF84-43E1-833B-30DB27BBE220}" presName="parentText" presStyleLbl="node1" presStyleIdx="0" presStyleCnt="2">
        <dgm:presLayoutVars>
          <dgm:chMax val="0"/>
          <dgm:bulletEnabled val="1"/>
        </dgm:presLayoutVars>
      </dgm:prSet>
      <dgm:spPr/>
    </dgm:pt>
    <dgm:pt modelId="{75AECE05-B817-4B90-A743-210281776FC1}" type="pres">
      <dgm:prSet presAssocID="{561BD7C2-BF84-43E1-833B-30DB27BBE220}" presName="childText" presStyleLbl="revTx" presStyleIdx="0" presStyleCnt="2">
        <dgm:presLayoutVars>
          <dgm:bulletEnabled val="1"/>
        </dgm:presLayoutVars>
      </dgm:prSet>
      <dgm:spPr/>
    </dgm:pt>
    <dgm:pt modelId="{A151D14D-C4C0-440D-9E20-603F4B34A2A6}" type="pres">
      <dgm:prSet presAssocID="{D3D4827F-91C4-4494-8205-99D5745F29CD}" presName="parentText" presStyleLbl="node1" presStyleIdx="1" presStyleCnt="2">
        <dgm:presLayoutVars>
          <dgm:chMax val="0"/>
          <dgm:bulletEnabled val="1"/>
        </dgm:presLayoutVars>
      </dgm:prSet>
      <dgm:spPr/>
    </dgm:pt>
    <dgm:pt modelId="{1D135483-B969-49C5-94DE-9A6989BE8718}" type="pres">
      <dgm:prSet presAssocID="{D3D4827F-91C4-4494-8205-99D5745F29CD}" presName="childText" presStyleLbl="revTx" presStyleIdx="1" presStyleCnt="2">
        <dgm:presLayoutVars>
          <dgm:bulletEnabled val="1"/>
        </dgm:presLayoutVars>
      </dgm:prSet>
      <dgm:spPr/>
    </dgm:pt>
  </dgm:ptLst>
  <dgm:cxnLst>
    <dgm:cxn modelId="{3942122C-48A0-41E4-8E88-97207545F91F}" type="presOf" srcId="{D2D4F430-9D5E-44B0-9320-1E4388BA6847}" destId="{75AECE05-B817-4B90-A743-210281776FC1}" srcOrd="0" destOrd="0" presId="urn:microsoft.com/office/officeart/2005/8/layout/vList2"/>
    <dgm:cxn modelId="{9B777741-75B7-4F26-9670-D1F2468773A3}" srcId="{CE470D4F-BD38-4D78-A542-34E6AFA81E58}" destId="{561BD7C2-BF84-43E1-833B-30DB27BBE220}" srcOrd="0" destOrd="0" parTransId="{F3B24CF9-F747-4489-A6F0-D3A572A26AE1}" sibTransId="{E8F700AF-C731-40DB-8739-F5836076B5F2}"/>
    <dgm:cxn modelId="{89B23D63-6C9A-4B26-8926-DB6050361452}" type="presOf" srcId="{4EDF7717-D3AE-4DA6-BAAF-C4F5C24BC5AF}" destId="{1D135483-B969-49C5-94DE-9A6989BE8718}" srcOrd="0" destOrd="0" presId="urn:microsoft.com/office/officeart/2005/8/layout/vList2"/>
    <dgm:cxn modelId="{C2C11948-150F-4DEB-8D63-6C2728116CD9}" type="presOf" srcId="{D3D4827F-91C4-4494-8205-99D5745F29CD}" destId="{A151D14D-C4C0-440D-9E20-603F4B34A2A6}" srcOrd="0" destOrd="0" presId="urn:microsoft.com/office/officeart/2005/8/layout/vList2"/>
    <dgm:cxn modelId="{8A45E088-211A-4558-9F6D-1E827B1B9D6E}" type="presOf" srcId="{CE470D4F-BD38-4D78-A542-34E6AFA81E58}" destId="{F74E0AEF-CE30-4F04-A13F-09EDF98D8A56}" srcOrd="0" destOrd="0" presId="urn:microsoft.com/office/officeart/2005/8/layout/vList2"/>
    <dgm:cxn modelId="{131ADD89-33B7-43AF-B15B-EA74BE962524}" srcId="{CE470D4F-BD38-4D78-A542-34E6AFA81E58}" destId="{D3D4827F-91C4-4494-8205-99D5745F29CD}" srcOrd="1" destOrd="0" parTransId="{77CD4915-D061-423B-86D0-80ECDB407D7A}" sibTransId="{69A304AC-E0CB-4382-B1DD-77AB98CE290B}"/>
    <dgm:cxn modelId="{50D5F095-1358-47EF-8FE9-75CB297B0E41}" type="presOf" srcId="{561BD7C2-BF84-43E1-833B-30DB27BBE220}" destId="{6C3E0EE4-C26B-4905-8BE6-49206ED34C9F}" srcOrd="0" destOrd="0" presId="urn:microsoft.com/office/officeart/2005/8/layout/vList2"/>
    <dgm:cxn modelId="{A4FBF8D2-CF03-4F5A-9DAB-9B8976E2FF17}" srcId="{561BD7C2-BF84-43E1-833B-30DB27BBE220}" destId="{D2D4F430-9D5E-44B0-9320-1E4388BA6847}" srcOrd="0" destOrd="0" parTransId="{AC170095-0529-4D0C-93C7-CB9050FA0EA5}" sibTransId="{C1F54BB2-F3F0-45E7-9BF1-A05EB6BA83ED}"/>
    <dgm:cxn modelId="{6653A0E3-D3B7-494C-AF5F-E0CFA3B21EDE}" srcId="{D3D4827F-91C4-4494-8205-99D5745F29CD}" destId="{4EDF7717-D3AE-4DA6-BAAF-C4F5C24BC5AF}" srcOrd="0" destOrd="0" parTransId="{CA75C352-3271-4B67-9B41-6CBB2C85356D}" sibTransId="{70AED3F4-6A03-4653-BAD8-8A8D58BA8A6E}"/>
    <dgm:cxn modelId="{DE5C0F75-6C43-4583-9E38-AF0E60C0AE2A}" type="presParOf" srcId="{F74E0AEF-CE30-4F04-A13F-09EDF98D8A56}" destId="{6C3E0EE4-C26B-4905-8BE6-49206ED34C9F}" srcOrd="0" destOrd="0" presId="urn:microsoft.com/office/officeart/2005/8/layout/vList2"/>
    <dgm:cxn modelId="{B62E2D90-4645-4D26-8AA9-EEFE0B72498A}" type="presParOf" srcId="{F74E0AEF-CE30-4F04-A13F-09EDF98D8A56}" destId="{75AECE05-B817-4B90-A743-210281776FC1}" srcOrd="1" destOrd="0" presId="urn:microsoft.com/office/officeart/2005/8/layout/vList2"/>
    <dgm:cxn modelId="{4997F839-7178-405B-8B25-4B9F9688D7B6}" type="presParOf" srcId="{F74E0AEF-CE30-4F04-A13F-09EDF98D8A56}" destId="{A151D14D-C4C0-440D-9E20-603F4B34A2A6}" srcOrd="2" destOrd="0" presId="urn:microsoft.com/office/officeart/2005/8/layout/vList2"/>
    <dgm:cxn modelId="{5DE663C9-E87C-4001-A2A6-F94ACEF9F6FB}" type="presParOf" srcId="{F74E0AEF-CE30-4F04-A13F-09EDF98D8A56}" destId="{1D135483-B969-49C5-94DE-9A6989BE8718}" srcOrd="3"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D3C30FA-BE6C-4E13-A3A6-BBED4A96C64B}" type="doc">
      <dgm:prSet loTypeId="urn:microsoft.com/office/officeart/2005/8/layout/vList2" loCatId="list" qsTypeId="urn:microsoft.com/office/officeart/2005/8/quickstyle/simple1" qsCatId="simple" csTypeId="urn:microsoft.com/office/officeart/2005/8/colors/accent2_2" csCatId="accent2" phldr="1"/>
      <dgm:spPr/>
      <dgm:t>
        <a:bodyPr/>
        <a:lstStyle/>
        <a:p>
          <a:endParaRPr lang="en-US"/>
        </a:p>
      </dgm:t>
    </dgm:pt>
    <dgm:pt modelId="{AA01F560-8262-46A2-A35C-17255253DD22}">
      <dgm:prSet custT="1"/>
      <dgm:spPr/>
      <dgm:t>
        <a:bodyPr/>
        <a:lstStyle/>
        <a:p>
          <a:r>
            <a:rPr lang="en-US" sz="2000" b="0" i="0" dirty="0"/>
            <a:t>The average United States Salary for a licensed PTA: $64,510 in 2022.</a:t>
          </a:r>
        </a:p>
        <a:p>
          <a:r>
            <a:rPr lang="en-US" sz="2000" b="0" i="0" dirty="0"/>
            <a:t>Colorado average salary for a licensed PTA:  $60,270 in 2022</a:t>
          </a:r>
          <a:endParaRPr lang="en-US" sz="2000" dirty="0"/>
        </a:p>
      </dgm:t>
    </dgm:pt>
    <dgm:pt modelId="{FE18C363-09F9-4B72-A309-7212685EBCD1}" type="parTrans" cxnId="{B1C3547C-D5DF-4A11-9778-E88449768778}">
      <dgm:prSet/>
      <dgm:spPr/>
      <dgm:t>
        <a:bodyPr/>
        <a:lstStyle/>
        <a:p>
          <a:endParaRPr lang="en-US"/>
        </a:p>
      </dgm:t>
    </dgm:pt>
    <dgm:pt modelId="{7E1423E6-0181-4D9F-B512-B32C9C20FBC2}" type="sibTrans" cxnId="{B1C3547C-D5DF-4A11-9778-E88449768778}">
      <dgm:prSet/>
      <dgm:spPr/>
      <dgm:t>
        <a:bodyPr/>
        <a:lstStyle/>
        <a:p>
          <a:endParaRPr lang="en-US"/>
        </a:p>
      </dgm:t>
    </dgm:pt>
    <dgm:pt modelId="{062DE867-ED6E-44B9-BAEF-84FD22D3133C}">
      <dgm:prSet custT="1"/>
      <dgm:spPr/>
      <dgm:t>
        <a:bodyPr/>
        <a:lstStyle/>
        <a:p>
          <a:r>
            <a:rPr lang="en-US" sz="2000" b="0" i="0" dirty="0"/>
            <a:t>Job Outlook</a:t>
          </a:r>
          <a:endParaRPr lang="en-US" sz="2000" dirty="0"/>
        </a:p>
      </dgm:t>
    </dgm:pt>
    <dgm:pt modelId="{90466C29-09A2-41F7-A6B6-78C8397314B7}" type="parTrans" cxnId="{3BB6CA81-8C18-419C-95BC-733BC34F5BAC}">
      <dgm:prSet/>
      <dgm:spPr/>
      <dgm:t>
        <a:bodyPr/>
        <a:lstStyle/>
        <a:p>
          <a:endParaRPr lang="en-US"/>
        </a:p>
      </dgm:t>
    </dgm:pt>
    <dgm:pt modelId="{54F2F8A5-418C-463B-BBDB-AA21947F0984}" type="sibTrans" cxnId="{3BB6CA81-8C18-419C-95BC-733BC34F5BAC}">
      <dgm:prSet/>
      <dgm:spPr/>
      <dgm:t>
        <a:bodyPr/>
        <a:lstStyle/>
        <a:p>
          <a:endParaRPr lang="en-US"/>
        </a:p>
      </dgm:t>
    </dgm:pt>
    <dgm:pt modelId="{F2C1EA95-B4D9-42A0-90E7-EB9344F60F4B}">
      <dgm:prSet/>
      <dgm:spPr/>
      <dgm:t>
        <a:bodyPr/>
        <a:lstStyle/>
        <a:p>
          <a:r>
            <a:rPr lang="en-US" b="0" i="0" dirty="0"/>
            <a:t>Overall employment of physical therapist assistants and aides is projected to grow 33 percent from 2019 to 2029, much faster than the average for all occupations. </a:t>
          </a:r>
          <a:endParaRPr lang="en-US" dirty="0"/>
        </a:p>
      </dgm:t>
    </dgm:pt>
    <dgm:pt modelId="{BB91D338-F248-4D3F-9524-C44C701B729F}" type="parTrans" cxnId="{7829495A-EFFC-4230-9D77-43A5A849D677}">
      <dgm:prSet/>
      <dgm:spPr/>
      <dgm:t>
        <a:bodyPr/>
        <a:lstStyle/>
        <a:p>
          <a:endParaRPr lang="en-US"/>
        </a:p>
      </dgm:t>
    </dgm:pt>
    <dgm:pt modelId="{9BB2BF00-C501-478D-B60B-A7C01F401485}" type="sibTrans" cxnId="{7829495A-EFFC-4230-9D77-43A5A849D677}">
      <dgm:prSet/>
      <dgm:spPr/>
      <dgm:t>
        <a:bodyPr/>
        <a:lstStyle/>
        <a:p>
          <a:endParaRPr lang="en-US"/>
        </a:p>
      </dgm:t>
    </dgm:pt>
    <dgm:pt modelId="{39B9709D-202A-43CA-88E5-1D0B010FAC49}">
      <dgm:prSet custT="1"/>
      <dgm:spPr/>
      <dgm:t>
        <a:bodyPr/>
        <a:lstStyle/>
        <a:p>
          <a:r>
            <a:rPr lang="en-US" sz="2000" b="0" i="0" dirty="0"/>
            <a:t>PTAs must complete a 2-year associate's degree and are licensed all states.  </a:t>
          </a:r>
          <a:endParaRPr lang="en-US" sz="2000" dirty="0"/>
        </a:p>
      </dgm:t>
    </dgm:pt>
    <dgm:pt modelId="{E36627DB-B0E6-4B6E-B1AE-2D945A1DA7E1}" type="parTrans" cxnId="{E45BD471-1463-46B7-B011-160A062804E1}">
      <dgm:prSet/>
      <dgm:spPr/>
      <dgm:t>
        <a:bodyPr/>
        <a:lstStyle/>
        <a:p>
          <a:endParaRPr lang="en-US"/>
        </a:p>
      </dgm:t>
    </dgm:pt>
    <dgm:pt modelId="{D04694EB-73A6-4120-98B8-8A0924104FD4}" type="sibTrans" cxnId="{E45BD471-1463-46B7-B011-160A062804E1}">
      <dgm:prSet/>
      <dgm:spPr/>
      <dgm:t>
        <a:bodyPr/>
        <a:lstStyle/>
        <a:p>
          <a:endParaRPr lang="en-US"/>
        </a:p>
      </dgm:t>
    </dgm:pt>
    <dgm:pt modelId="{A9E1BF65-DB24-4E4C-90AD-685C61BE228C}">
      <dgm:prSet/>
      <dgm:spPr/>
      <dgm:t>
        <a:bodyPr/>
        <a:lstStyle/>
        <a:p>
          <a:r>
            <a:rPr lang="en-US" b="0" i="0" dirty="0"/>
            <a:t>Care provided by a PTA may include</a:t>
          </a:r>
          <a:endParaRPr lang="en-US" dirty="0"/>
        </a:p>
      </dgm:t>
    </dgm:pt>
    <dgm:pt modelId="{44563276-7687-4E61-B53B-3A92C36E1E85}" type="parTrans" cxnId="{B71A9A2C-075C-4A78-8939-9E929BA75E1F}">
      <dgm:prSet/>
      <dgm:spPr/>
      <dgm:t>
        <a:bodyPr/>
        <a:lstStyle/>
        <a:p>
          <a:endParaRPr lang="en-US"/>
        </a:p>
      </dgm:t>
    </dgm:pt>
    <dgm:pt modelId="{90A14304-B10C-4431-9AE9-0E77906AA508}" type="sibTrans" cxnId="{B71A9A2C-075C-4A78-8939-9E929BA75E1F}">
      <dgm:prSet/>
      <dgm:spPr/>
      <dgm:t>
        <a:bodyPr/>
        <a:lstStyle/>
        <a:p>
          <a:endParaRPr lang="en-US"/>
        </a:p>
      </dgm:t>
    </dgm:pt>
    <dgm:pt modelId="{88015437-ADA1-47A3-87C4-E571568515D4}">
      <dgm:prSet/>
      <dgm:spPr/>
      <dgm:t>
        <a:bodyPr/>
        <a:lstStyle/>
        <a:p>
          <a:r>
            <a:rPr lang="en-US" b="0" i="0" dirty="0"/>
            <a:t>Demand for physical therapy is expected to increase in response to the healthcare needs of an aging population and individuals with chronic conditions, such as diabetes and obesity.</a:t>
          </a:r>
          <a:endParaRPr lang="en-US" dirty="0"/>
        </a:p>
      </dgm:t>
    </dgm:pt>
    <dgm:pt modelId="{508E187B-97C8-462F-B2BD-8C0B1D5ADA6E}" type="parTrans" cxnId="{FAC1A067-CB70-4D47-9416-D8CEC9C28AED}">
      <dgm:prSet/>
      <dgm:spPr/>
      <dgm:t>
        <a:bodyPr/>
        <a:lstStyle/>
        <a:p>
          <a:endParaRPr lang="en-US"/>
        </a:p>
      </dgm:t>
    </dgm:pt>
    <dgm:pt modelId="{C174E5AA-BF7D-4F5C-A395-D68DCFBDEB54}" type="sibTrans" cxnId="{FAC1A067-CB70-4D47-9416-D8CEC9C28AED}">
      <dgm:prSet/>
      <dgm:spPr/>
      <dgm:t>
        <a:bodyPr/>
        <a:lstStyle/>
        <a:p>
          <a:endParaRPr lang="en-US"/>
        </a:p>
      </dgm:t>
    </dgm:pt>
    <dgm:pt modelId="{EEC8B662-0329-4631-A557-61F305332682}">
      <dgm:prSet/>
      <dgm:spPr/>
      <dgm:t>
        <a:bodyPr/>
        <a:lstStyle/>
        <a:p>
          <a:r>
            <a:rPr lang="en-US" b="0" i="0" dirty="0"/>
            <a:t>Teaching patients/clients exercise for mobility, </a:t>
          </a:r>
          <a:endParaRPr lang="en-US" dirty="0"/>
        </a:p>
      </dgm:t>
    </dgm:pt>
    <dgm:pt modelId="{CA7D0DA0-B413-4178-8531-5A307311DBB7}" type="parTrans" cxnId="{3F742C10-1218-460C-B28D-D6EB2CD5583A}">
      <dgm:prSet/>
      <dgm:spPr/>
      <dgm:t>
        <a:bodyPr/>
        <a:lstStyle/>
        <a:p>
          <a:endParaRPr lang="en-US"/>
        </a:p>
      </dgm:t>
    </dgm:pt>
    <dgm:pt modelId="{5EF016A0-77DD-4506-95EB-FC27487A4593}" type="sibTrans" cxnId="{3F742C10-1218-460C-B28D-D6EB2CD5583A}">
      <dgm:prSet/>
      <dgm:spPr/>
      <dgm:t>
        <a:bodyPr/>
        <a:lstStyle/>
        <a:p>
          <a:endParaRPr lang="en-US"/>
        </a:p>
      </dgm:t>
    </dgm:pt>
    <dgm:pt modelId="{8C430329-E562-468F-95B0-EFE39B2B432F}">
      <dgm:prSet/>
      <dgm:spPr/>
      <dgm:t>
        <a:bodyPr/>
        <a:lstStyle/>
        <a:p>
          <a:r>
            <a:rPr lang="en-US" b="0" i="0" dirty="0"/>
            <a:t>Strength and coordination, training for activities such as walking with crutches, canes, or walkers, and soft tissue mobilization </a:t>
          </a:r>
          <a:endParaRPr lang="en-US" dirty="0"/>
        </a:p>
      </dgm:t>
    </dgm:pt>
    <dgm:pt modelId="{715326A1-94E1-42C5-8DE0-F4C789574AE9}" type="parTrans" cxnId="{BFADFEEB-2FA0-4B6B-A71B-713432DE3A40}">
      <dgm:prSet/>
      <dgm:spPr/>
      <dgm:t>
        <a:bodyPr/>
        <a:lstStyle/>
        <a:p>
          <a:endParaRPr lang="en-US"/>
        </a:p>
      </dgm:t>
    </dgm:pt>
    <dgm:pt modelId="{C8E5186E-1373-46E3-8912-38EC92674B4B}" type="sibTrans" cxnId="{BFADFEEB-2FA0-4B6B-A71B-713432DE3A40}">
      <dgm:prSet/>
      <dgm:spPr/>
      <dgm:t>
        <a:bodyPr/>
        <a:lstStyle/>
        <a:p>
          <a:endParaRPr lang="en-US"/>
        </a:p>
      </dgm:t>
    </dgm:pt>
    <dgm:pt modelId="{33CF37B6-F810-44B4-8F62-A039BFE14496}">
      <dgm:prSet/>
      <dgm:spPr/>
      <dgm:t>
        <a:bodyPr/>
        <a:lstStyle/>
        <a:p>
          <a:r>
            <a:rPr lang="en-US" b="0" i="0" dirty="0"/>
            <a:t>The use of physical agents and electrotherapy such as ultrasound and electrical stimulation.</a:t>
          </a:r>
          <a:endParaRPr lang="en-US" dirty="0"/>
        </a:p>
      </dgm:t>
    </dgm:pt>
    <dgm:pt modelId="{34CEC873-F083-46D4-B53F-2C235749337B}" type="parTrans" cxnId="{B49A772B-41E4-4EDF-A31A-8ED253770088}">
      <dgm:prSet/>
      <dgm:spPr/>
      <dgm:t>
        <a:bodyPr/>
        <a:lstStyle/>
        <a:p>
          <a:endParaRPr lang="en-US"/>
        </a:p>
      </dgm:t>
    </dgm:pt>
    <dgm:pt modelId="{CE83A086-1BAF-48BB-8B58-4E10521C5E42}" type="sibTrans" cxnId="{B49A772B-41E4-4EDF-A31A-8ED253770088}">
      <dgm:prSet/>
      <dgm:spPr/>
      <dgm:t>
        <a:bodyPr/>
        <a:lstStyle/>
        <a:p>
          <a:endParaRPr lang="en-US"/>
        </a:p>
      </dgm:t>
    </dgm:pt>
    <dgm:pt modelId="{52886E3C-5603-4186-9B90-1E6A2A0E0986}" type="pres">
      <dgm:prSet presAssocID="{7D3C30FA-BE6C-4E13-A3A6-BBED4A96C64B}" presName="linear" presStyleCnt="0">
        <dgm:presLayoutVars>
          <dgm:animLvl val="lvl"/>
          <dgm:resizeHandles val="exact"/>
        </dgm:presLayoutVars>
      </dgm:prSet>
      <dgm:spPr/>
    </dgm:pt>
    <dgm:pt modelId="{275B3E25-A29C-4926-A73A-D46D47657C57}" type="pres">
      <dgm:prSet presAssocID="{AA01F560-8262-46A2-A35C-17255253DD22}" presName="parentText" presStyleLbl="node1" presStyleIdx="0" presStyleCnt="3" custLinFactNeighborY="12394">
        <dgm:presLayoutVars>
          <dgm:chMax val="0"/>
          <dgm:bulletEnabled val="1"/>
        </dgm:presLayoutVars>
      </dgm:prSet>
      <dgm:spPr/>
    </dgm:pt>
    <dgm:pt modelId="{5250D52D-32E2-4DEC-B469-50324E8A3F1B}" type="pres">
      <dgm:prSet presAssocID="{7E1423E6-0181-4D9F-B512-B32C9C20FBC2}" presName="spacer" presStyleCnt="0"/>
      <dgm:spPr/>
    </dgm:pt>
    <dgm:pt modelId="{89F363EE-2720-433C-8E3F-C717EEBEE144}" type="pres">
      <dgm:prSet presAssocID="{062DE867-ED6E-44B9-BAEF-84FD22D3133C}" presName="parentText" presStyleLbl="node1" presStyleIdx="1" presStyleCnt="3" custLinFactNeighborY="-6970">
        <dgm:presLayoutVars>
          <dgm:chMax val="0"/>
          <dgm:bulletEnabled val="1"/>
        </dgm:presLayoutVars>
      </dgm:prSet>
      <dgm:spPr/>
    </dgm:pt>
    <dgm:pt modelId="{0DC5BE69-008C-453D-B55B-B4DA9596DFAF}" type="pres">
      <dgm:prSet presAssocID="{062DE867-ED6E-44B9-BAEF-84FD22D3133C}" presName="childText" presStyleLbl="revTx" presStyleIdx="0" presStyleCnt="2">
        <dgm:presLayoutVars>
          <dgm:bulletEnabled val="1"/>
        </dgm:presLayoutVars>
      </dgm:prSet>
      <dgm:spPr/>
    </dgm:pt>
    <dgm:pt modelId="{85A75A22-C2D7-4DB6-A580-69D3224AE0D2}" type="pres">
      <dgm:prSet presAssocID="{39B9709D-202A-43CA-88E5-1D0B010FAC49}" presName="parentText" presStyleLbl="node1" presStyleIdx="2" presStyleCnt="3">
        <dgm:presLayoutVars>
          <dgm:chMax val="0"/>
          <dgm:bulletEnabled val="1"/>
        </dgm:presLayoutVars>
      </dgm:prSet>
      <dgm:spPr/>
    </dgm:pt>
    <dgm:pt modelId="{A2A71792-95FE-49A4-B2C1-20D4F60AA490}" type="pres">
      <dgm:prSet presAssocID="{39B9709D-202A-43CA-88E5-1D0B010FAC49}" presName="childText" presStyleLbl="revTx" presStyleIdx="1" presStyleCnt="2">
        <dgm:presLayoutVars>
          <dgm:bulletEnabled val="1"/>
        </dgm:presLayoutVars>
      </dgm:prSet>
      <dgm:spPr/>
    </dgm:pt>
  </dgm:ptLst>
  <dgm:cxnLst>
    <dgm:cxn modelId="{3F742C10-1218-460C-B28D-D6EB2CD5583A}" srcId="{A9E1BF65-DB24-4E4C-90AD-685C61BE228C}" destId="{EEC8B662-0329-4631-A557-61F305332682}" srcOrd="0" destOrd="0" parTransId="{CA7D0DA0-B413-4178-8531-5A307311DBB7}" sibTransId="{5EF016A0-77DD-4506-95EB-FC27487A4593}"/>
    <dgm:cxn modelId="{75027A13-C8B0-4CA0-BD3C-60DEB7E0DABD}" type="presOf" srcId="{A9E1BF65-DB24-4E4C-90AD-685C61BE228C}" destId="{A2A71792-95FE-49A4-B2C1-20D4F60AA490}" srcOrd="0" destOrd="0" presId="urn:microsoft.com/office/officeart/2005/8/layout/vList2"/>
    <dgm:cxn modelId="{B49A772B-41E4-4EDF-A31A-8ED253770088}" srcId="{A9E1BF65-DB24-4E4C-90AD-685C61BE228C}" destId="{33CF37B6-F810-44B4-8F62-A039BFE14496}" srcOrd="2" destOrd="0" parTransId="{34CEC873-F083-46D4-B53F-2C235749337B}" sibTransId="{CE83A086-1BAF-48BB-8B58-4E10521C5E42}"/>
    <dgm:cxn modelId="{B71A9A2C-075C-4A78-8939-9E929BA75E1F}" srcId="{39B9709D-202A-43CA-88E5-1D0B010FAC49}" destId="{A9E1BF65-DB24-4E4C-90AD-685C61BE228C}" srcOrd="0" destOrd="0" parTransId="{44563276-7687-4E61-B53B-3A92C36E1E85}" sibTransId="{90A14304-B10C-4431-9AE9-0E77906AA508}"/>
    <dgm:cxn modelId="{FAC1A067-CB70-4D47-9416-D8CEC9C28AED}" srcId="{062DE867-ED6E-44B9-BAEF-84FD22D3133C}" destId="{88015437-ADA1-47A3-87C4-E571568515D4}" srcOrd="1" destOrd="0" parTransId="{508E187B-97C8-462F-B2BD-8C0B1D5ADA6E}" sibTransId="{C174E5AA-BF7D-4F5C-A395-D68DCFBDEB54}"/>
    <dgm:cxn modelId="{4E689A6C-5AC4-4219-BEF6-FB61BE46E853}" type="presOf" srcId="{88015437-ADA1-47A3-87C4-E571568515D4}" destId="{0DC5BE69-008C-453D-B55B-B4DA9596DFAF}" srcOrd="0" destOrd="1" presId="urn:microsoft.com/office/officeart/2005/8/layout/vList2"/>
    <dgm:cxn modelId="{E45BD471-1463-46B7-B011-160A062804E1}" srcId="{7D3C30FA-BE6C-4E13-A3A6-BBED4A96C64B}" destId="{39B9709D-202A-43CA-88E5-1D0B010FAC49}" srcOrd="2" destOrd="0" parTransId="{E36627DB-B0E6-4B6E-B1AE-2D945A1DA7E1}" sibTransId="{D04694EB-73A6-4120-98B8-8A0924104FD4}"/>
    <dgm:cxn modelId="{7829495A-EFFC-4230-9D77-43A5A849D677}" srcId="{062DE867-ED6E-44B9-BAEF-84FD22D3133C}" destId="{F2C1EA95-B4D9-42A0-90E7-EB9344F60F4B}" srcOrd="0" destOrd="0" parTransId="{BB91D338-F248-4D3F-9524-C44C701B729F}" sibTransId="{9BB2BF00-C501-478D-B60B-A7C01F401485}"/>
    <dgm:cxn modelId="{B1C3547C-D5DF-4A11-9778-E88449768778}" srcId="{7D3C30FA-BE6C-4E13-A3A6-BBED4A96C64B}" destId="{AA01F560-8262-46A2-A35C-17255253DD22}" srcOrd="0" destOrd="0" parTransId="{FE18C363-09F9-4B72-A309-7212685EBCD1}" sibTransId="{7E1423E6-0181-4D9F-B512-B32C9C20FBC2}"/>
    <dgm:cxn modelId="{3BB6CA81-8C18-419C-95BC-733BC34F5BAC}" srcId="{7D3C30FA-BE6C-4E13-A3A6-BBED4A96C64B}" destId="{062DE867-ED6E-44B9-BAEF-84FD22D3133C}" srcOrd="1" destOrd="0" parTransId="{90466C29-09A2-41F7-A6B6-78C8397314B7}" sibTransId="{54F2F8A5-418C-463B-BBDB-AA21947F0984}"/>
    <dgm:cxn modelId="{13C04383-D614-4F68-822C-870ADDC6E28C}" type="presOf" srcId="{062DE867-ED6E-44B9-BAEF-84FD22D3133C}" destId="{89F363EE-2720-433C-8E3F-C717EEBEE144}" srcOrd="0" destOrd="0" presId="urn:microsoft.com/office/officeart/2005/8/layout/vList2"/>
    <dgm:cxn modelId="{63930688-2405-4F12-ADD2-185CDA3949B4}" type="presOf" srcId="{F2C1EA95-B4D9-42A0-90E7-EB9344F60F4B}" destId="{0DC5BE69-008C-453D-B55B-B4DA9596DFAF}" srcOrd="0" destOrd="0" presId="urn:microsoft.com/office/officeart/2005/8/layout/vList2"/>
    <dgm:cxn modelId="{051FD19B-688E-4282-8DAA-3B0E4E86F294}" type="presOf" srcId="{33CF37B6-F810-44B4-8F62-A039BFE14496}" destId="{A2A71792-95FE-49A4-B2C1-20D4F60AA490}" srcOrd="0" destOrd="3" presId="urn:microsoft.com/office/officeart/2005/8/layout/vList2"/>
    <dgm:cxn modelId="{CBC000AC-3328-43D7-B6F8-8D66CBACFFFF}" type="presOf" srcId="{AA01F560-8262-46A2-A35C-17255253DD22}" destId="{275B3E25-A29C-4926-A73A-D46D47657C57}" srcOrd="0" destOrd="0" presId="urn:microsoft.com/office/officeart/2005/8/layout/vList2"/>
    <dgm:cxn modelId="{A6C1D5B2-E621-4CC8-A0DE-67CD77AABD1A}" type="presOf" srcId="{8C430329-E562-468F-95B0-EFE39B2B432F}" destId="{A2A71792-95FE-49A4-B2C1-20D4F60AA490}" srcOrd="0" destOrd="2" presId="urn:microsoft.com/office/officeart/2005/8/layout/vList2"/>
    <dgm:cxn modelId="{DA53AEBC-1819-457D-A5F7-36086CECFD80}" type="presOf" srcId="{7D3C30FA-BE6C-4E13-A3A6-BBED4A96C64B}" destId="{52886E3C-5603-4186-9B90-1E6A2A0E0986}" srcOrd="0" destOrd="0" presId="urn:microsoft.com/office/officeart/2005/8/layout/vList2"/>
    <dgm:cxn modelId="{2D8952C3-6257-423E-9E3D-B5382550A968}" type="presOf" srcId="{39B9709D-202A-43CA-88E5-1D0B010FAC49}" destId="{85A75A22-C2D7-4DB6-A580-69D3224AE0D2}" srcOrd="0" destOrd="0" presId="urn:microsoft.com/office/officeart/2005/8/layout/vList2"/>
    <dgm:cxn modelId="{C68C01D4-9F9E-41DC-9B20-830290E664E9}" type="presOf" srcId="{EEC8B662-0329-4631-A557-61F305332682}" destId="{A2A71792-95FE-49A4-B2C1-20D4F60AA490}" srcOrd="0" destOrd="1" presId="urn:microsoft.com/office/officeart/2005/8/layout/vList2"/>
    <dgm:cxn modelId="{BFADFEEB-2FA0-4B6B-A71B-713432DE3A40}" srcId="{A9E1BF65-DB24-4E4C-90AD-685C61BE228C}" destId="{8C430329-E562-468F-95B0-EFE39B2B432F}" srcOrd="1" destOrd="0" parTransId="{715326A1-94E1-42C5-8DE0-F4C789574AE9}" sibTransId="{C8E5186E-1373-46E3-8912-38EC92674B4B}"/>
    <dgm:cxn modelId="{B6C63303-4F3D-4A05-8AB9-6471BDC4EB38}" type="presParOf" srcId="{52886E3C-5603-4186-9B90-1E6A2A0E0986}" destId="{275B3E25-A29C-4926-A73A-D46D47657C57}" srcOrd="0" destOrd="0" presId="urn:microsoft.com/office/officeart/2005/8/layout/vList2"/>
    <dgm:cxn modelId="{29AAA8F6-F7D5-4868-950F-0B838BA6EBFF}" type="presParOf" srcId="{52886E3C-5603-4186-9B90-1E6A2A0E0986}" destId="{5250D52D-32E2-4DEC-B469-50324E8A3F1B}" srcOrd="1" destOrd="0" presId="urn:microsoft.com/office/officeart/2005/8/layout/vList2"/>
    <dgm:cxn modelId="{929746C1-C6D1-47E1-9930-7373FABD32AF}" type="presParOf" srcId="{52886E3C-5603-4186-9B90-1E6A2A0E0986}" destId="{89F363EE-2720-433C-8E3F-C717EEBEE144}" srcOrd="2" destOrd="0" presId="urn:microsoft.com/office/officeart/2005/8/layout/vList2"/>
    <dgm:cxn modelId="{13663F29-C6C0-4FE0-AE5E-8879A5BBA5CA}" type="presParOf" srcId="{52886E3C-5603-4186-9B90-1E6A2A0E0986}" destId="{0DC5BE69-008C-453D-B55B-B4DA9596DFAF}" srcOrd="3" destOrd="0" presId="urn:microsoft.com/office/officeart/2005/8/layout/vList2"/>
    <dgm:cxn modelId="{609D8202-C390-4D19-9762-540F1BEDDFEE}" type="presParOf" srcId="{52886E3C-5603-4186-9B90-1E6A2A0E0986}" destId="{85A75A22-C2D7-4DB6-A580-69D3224AE0D2}" srcOrd="4" destOrd="0" presId="urn:microsoft.com/office/officeart/2005/8/layout/vList2"/>
    <dgm:cxn modelId="{C7B3FDA5-A9A2-4171-BCD8-82AFBD4B2402}" type="presParOf" srcId="{52886E3C-5603-4186-9B90-1E6A2A0E0986}" destId="{A2A71792-95FE-49A4-B2C1-20D4F60AA490}" srcOrd="5"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95159A2-A523-4A60-8A00-A96B8D7A6964}" type="doc">
      <dgm:prSet loTypeId="urn:microsoft.com/office/officeart/2005/8/layout/hList1" loCatId="list" qsTypeId="urn:microsoft.com/office/officeart/2005/8/quickstyle/simple1" qsCatId="simple" csTypeId="urn:microsoft.com/office/officeart/2005/8/colors/accent2_2" csCatId="accent2" phldr="1"/>
      <dgm:spPr/>
      <dgm:t>
        <a:bodyPr/>
        <a:lstStyle/>
        <a:p>
          <a:endParaRPr lang="en-US"/>
        </a:p>
      </dgm:t>
    </dgm:pt>
    <dgm:pt modelId="{A36FFDEE-1B70-4BA0-8D33-0991FE49AAD9}">
      <dgm:prSet custT="1"/>
      <dgm:spPr/>
      <dgm:t>
        <a:bodyPr/>
        <a:lstStyle/>
        <a:p>
          <a:pPr rtl="0"/>
          <a:r>
            <a:rPr lang="en-US" sz="2800" dirty="0"/>
            <a:t>The Program at Pikes Peak</a:t>
          </a:r>
          <a:r>
            <a:rPr lang="en-US" sz="2800" dirty="0">
              <a:latin typeface="Calibri Light" panose="020F0302020204030204"/>
            </a:rPr>
            <a:t> State</a:t>
          </a:r>
          <a:r>
            <a:rPr lang="en-US" sz="2800" dirty="0"/>
            <a:t> College will be a two-year program</a:t>
          </a:r>
        </a:p>
      </dgm:t>
    </dgm:pt>
    <dgm:pt modelId="{859DFF55-DE61-4847-B194-C3F19ADAE4F8}" type="parTrans" cxnId="{F18CC7BF-CF52-4FA6-A978-387DED77CC46}">
      <dgm:prSet/>
      <dgm:spPr/>
      <dgm:t>
        <a:bodyPr/>
        <a:lstStyle/>
        <a:p>
          <a:endParaRPr lang="en-US"/>
        </a:p>
      </dgm:t>
    </dgm:pt>
    <dgm:pt modelId="{4B8147F1-1B51-42AD-9279-29E41B05E58E}" type="sibTrans" cxnId="{F18CC7BF-CF52-4FA6-A978-387DED77CC46}">
      <dgm:prSet/>
      <dgm:spPr/>
      <dgm:t>
        <a:bodyPr/>
        <a:lstStyle/>
        <a:p>
          <a:endParaRPr lang="en-US"/>
        </a:p>
      </dgm:t>
    </dgm:pt>
    <dgm:pt modelId="{755A6319-16EC-400B-B7D7-E201BB8AEDF7}">
      <dgm:prSet/>
      <dgm:spPr/>
      <dgm:t>
        <a:bodyPr/>
        <a:lstStyle/>
        <a:p>
          <a:r>
            <a:rPr lang="en-US" dirty="0"/>
            <a:t>Must be taken in consecutive years</a:t>
          </a:r>
        </a:p>
      </dgm:t>
    </dgm:pt>
    <dgm:pt modelId="{8B16D3EA-AA83-470A-A8FB-DF3B0C3C9483}" type="parTrans" cxnId="{DD1CD244-AF70-422D-A5C7-9D3F1006342B}">
      <dgm:prSet/>
      <dgm:spPr/>
      <dgm:t>
        <a:bodyPr/>
        <a:lstStyle/>
        <a:p>
          <a:endParaRPr lang="en-US"/>
        </a:p>
      </dgm:t>
    </dgm:pt>
    <dgm:pt modelId="{66AC99FA-D828-418E-BBEC-B06C8AE57A88}" type="sibTrans" cxnId="{DD1CD244-AF70-422D-A5C7-9D3F1006342B}">
      <dgm:prSet/>
      <dgm:spPr/>
      <dgm:t>
        <a:bodyPr/>
        <a:lstStyle/>
        <a:p>
          <a:endParaRPr lang="en-US"/>
        </a:p>
      </dgm:t>
    </dgm:pt>
    <dgm:pt modelId="{DD552D04-448C-4E94-9470-62BD488D38BD}">
      <dgm:prSet/>
      <dgm:spPr/>
      <dgm:t>
        <a:bodyPr/>
        <a:lstStyle/>
        <a:p>
          <a:r>
            <a:rPr lang="en-US" dirty="0"/>
            <a:t>If 1</a:t>
          </a:r>
          <a:r>
            <a:rPr lang="en-US" baseline="30000" dirty="0"/>
            <a:t>st</a:t>
          </a:r>
          <a:r>
            <a:rPr lang="en-US" dirty="0"/>
            <a:t> year not completed must start over</a:t>
          </a:r>
        </a:p>
      </dgm:t>
    </dgm:pt>
    <dgm:pt modelId="{1391C009-1A9A-4A16-8344-E1E00CCF7209}" type="parTrans" cxnId="{D154FAAE-C6A5-43F9-A6B9-27E6813BADE1}">
      <dgm:prSet/>
      <dgm:spPr/>
      <dgm:t>
        <a:bodyPr/>
        <a:lstStyle/>
        <a:p>
          <a:endParaRPr lang="en-US"/>
        </a:p>
      </dgm:t>
    </dgm:pt>
    <dgm:pt modelId="{612E4C32-E308-4425-936D-64800FBFF6D6}" type="sibTrans" cxnId="{D154FAAE-C6A5-43F9-A6B9-27E6813BADE1}">
      <dgm:prSet/>
      <dgm:spPr/>
      <dgm:t>
        <a:bodyPr/>
        <a:lstStyle/>
        <a:p>
          <a:endParaRPr lang="en-US"/>
        </a:p>
      </dgm:t>
    </dgm:pt>
    <dgm:pt modelId="{10F34FF2-FBFB-4C7F-9F57-1E2B035EDF29}">
      <dgm:prSet/>
      <dgm:spPr/>
      <dgm:t>
        <a:bodyPr/>
        <a:lstStyle/>
        <a:p>
          <a:r>
            <a:rPr lang="en-US" dirty="0"/>
            <a:t>If 2</a:t>
          </a:r>
          <a:r>
            <a:rPr lang="en-US" baseline="30000" dirty="0"/>
            <a:t>nd</a:t>
          </a:r>
          <a:r>
            <a:rPr lang="en-US" dirty="0"/>
            <a:t> year not completed must wait for second year opening</a:t>
          </a:r>
        </a:p>
      </dgm:t>
    </dgm:pt>
    <dgm:pt modelId="{B3EACE57-20FA-4CF9-A3A9-A87A3089ECC4}" type="parTrans" cxnId="{E93ADFCB-B72A-4582-BBB4-2B919C775892}">
      <dgm:prSet/>
      <dgm:spPr/>
      <dgm:t>
        <a:bodyPr/>
        <a:lstStyle/>
        <a:p>
          <a:endParaRPr lang="en-US"/>
        </a:p>
      </dgm:t>
    </dgm:pt>
    <dgm:pt modelId="{5141FC20-2C47-412D-801E-B86709008885}" type="sibTrans" cxnId="{E93ADFCB-B72A-4582-BBB4-2B919C775892}">
      <dgm:prSet/>
      <dgm:spPr/>
      <dgm:t>
        <a:bodyPr/>
        <a:lstStyle/>
        <a:p>
          <a:endParaRPr lang="en-US"/>
        </a:p>
      </dgm:t>
    </dgm:pt>
    <dgm:pt modelId="{7177BCBE-C6A8-41C3-8100-08DC81EE1827}">
      <dgm:prSet/>
      <dgm:spPr/>
      <dgm:t>
        <a:bodyPr/>
        <a:lstStyle/>
        <a:p>
          <a:pPr rtl="0"/>
          <a:r>
            <a:rPr lang="en-US" dirty="0"/>
            <a:t>There will only be limited spots for hold overs</a:t>
          </a:r>
          <a:r>
            <a:rPr lang="en-US" dirty="0">
              <a:latin typeface="Calibri Light" panose="020F0302020204030204"/>
            </a:rPr>
            <a:t> </a:t>
          </a:r>
          <a:endParaRPr lang="en-US" dirty="0"/>
        </a:p>
      </dgm:t>
    </dgm:pt>
    <dgm:pt modelId="{1B4CA5C7-15B6-43EC-A82B-A4010B69DBDA}" type="parTrans" cxnId="{AF2D3DD8-1F81-41A0-816F-FCD6223CF23C}">
      <dgm:prSet/>
      <dgm:spPr/>
      <dgm:t>
        <a:bodyPr/>
        <a:lstStyle/>
        <a:p>
          <a:endParaRPr lang="en-US"/>
        </a:p>
      </dgm:t>
    </dgm:pt>
    <dgm:pt modelId="{F06BC232-A176-4946-A90E-2728FC21E611}" type="sibTrans" cxnId="{AF2D3DD8-1F81-41A0-816F-FCD6223CF23C}">
      <dgm:prSet/>
      <dgm:spPr/>
      <dgm:t>
        <a:bodyPr/>
        <a:lstStyle/>
        <a:p>
          <a:endParaRPr lang="en-US"/>
        </a:p>
      </dgm:t>
    </dgm:pt>
    <dgm:pt modelId="{7B213B64-5222-4686-A253-30DBB540D7FD}">
      <dgm:prSet custT="1"/>
      <dgm:spPr/>
      <dgm:t>
        <a:bodyPr/>
        <a:lstStyle/>
        <a:p>
          <a:r>
            <a:rPr lang="en-US" sz="2800" dirty="0">
              <a:latin typeface="Calibri Light" panose="020F0302020204030204"/>
            </a:rPr>
            <a:t>Prerequisites</a:t>
          </a:r>
          <a:r>
            <a:rPr lang="en-US" sz="2800" dirty="0"/>
            <a:t> are not required to apply but completing and passing prerequisites increase points on your application</a:t>
          </a:r>
        </a:p>
      </dgm:t>
    </dgm:pt>
    <dgm:pt modelId="{00A62B62-AF34-4BB7-9663-02603AFC0467}" type="parTrans" cxnId="{6165152B-A55F-4CF6-959A-A824F5A18977}">
      <dgm:prSet/>
      <dgm:spPr/>
      <dgm:t>
        <a:bodyPr/>
        <a:lstStyle/>
        <a:p>
          <a:endParaRPr lang="en-US"/>
        </a:p>
      </dgm:t>
    </dgm:pt>
    <dgm:pt modelId="{1C3BAFF5-A55D-484D-B7EB-EF3B8C8753B5}" type="sibTrans" cxnId="{6165152B-A55F-4CF6-959A-A824F5A18977}">
      <dgm:prSet/>
      <dgm:spPr/>
      <dgm:t>
        <a:bodyPr/>
        <a:lstStyle/>
        <a:p>
          <a:endParaRPr lang="en-US"/>
        </a:p>
      </dgm:t>
    </dgm:pt>
    <dgm:pt modelId="{55D19BF9-9A4E-468B-84E8-865FBA1C9071}">
      <dgm:prSet/>
      <dgm:spPr/>
      <dgm:t>
        <a:bodyPr/>
        <a:lstStyle/>
        <a:p>
          <a:r>
            <a:rPr lang="en-US" dirty="0"/>
            <a:t>General education is built into the program but can be taken prior</a:t>
          </a:r>
        </a:p>
      </dgm:t>
    </dgm:pt>
    <dgm:pt modelId="{4FC071FB-D582-4D1C-94D8-4F8D247D1A1C}" type="parTrans" cxnId="{D7A8BAF9-FC26-404B-BE06-71B4FE454832}">
      <dgm:prSet/>
      <dgm:spPr/>
      <dgm:t>
        <a:bodyPr/>
        <a:lstStyle/>
        <a:p>
          <a:endParaRPr lang="en-US"/>
        </a:p>
      </dgm:t>
    </dgm:pt>
    <dgm:pt modelId="{D0EC7D42-D66A-441F-B08E-7A23CB5DB243}" type="sibTrans" cxnId="{D7A8BAF9-FC26-404B-BE06-71B4FE454832}">
      <dgm:prSet/>
      <dgm:spPr/>
      <dgm:t>
        <a:bodyPr/>
        <a:lstStyle/>
        <a:p>
          <a:endParaRPr lang="en-US"/>
        </a:p>
      </dgm:t>
    </dgm:pt>
    <dgm:pt modelId="{D31622A5-1ABD-4764-97EF-57CB51E00E22}">
      <dgm:prSet/>
      <dgm:spPr/>
      <dgm:t>
        <a:bodyPr/>
        <a:lstStyle/>
        <a:p>
          <a:r>
            <a:rPr lang="en-US" dirty="0"/>
            <a:t>Education will be in the form of classroom, labs, and clinical rotations</a:t>
          </a:r>
        </a:p>
      </dgm:t>
    </dgm:pt>
    <dgm:pt modelId="{DA0A11D2-B0DE-4475-BFCC-001088E3ABBF}" type="parTrans" cxnId="{3A1A29A6-A651-4319-8DB9-8693E35DF118}">
      <dgm:prSet/>
      <dgm:spPr/>
      <dgm:t>
        <a:bodyPr/>
        <a:lstStyle/>
        <a:p>
          <a:endParaRPr lang="en-US"/>
        </a:p>
      </dgm:t>
    </dgm:pt>
    <dgm:pt modelId="{35EE77D8-AD47-4E27-905D-41E04AF87F75}" type="sibTrans" cxnId="{3A1A29A6-A651-4319-8DB9-8693E35DF118}">
      <dgm:prSet/>
      <dgm:spPr/>
      <dgm:t>
        <a:bodyPr/>
        <a:lstStyle/>
        <a:p>
          <a:endParaRPr lang="en-US"/>
        </a:p>
      </dgm:t>
    </dgm:pt>
    <dgm:pt modelId="{20BD78B4-A689-4E93-8A5A-612CB847DE58}" type="pres">
      <dgm:prSet presAssocID="{695159A2-A523-4A60-8A00-A96B8D7A6964}" presName="Name0" presStyleCnt="0">
        <dgm:presLayoutVars>
          <dgm:dir/>
          <dgm:animLvl val="lvl"/>
          <dgm:resizeHandles val="exact"/>
        </dgm:presLayoutVars>
      </dgm:prSet>
      <dgm:spPr/>
    </dgm:pt>
    <dgm:pt modelId="{46FAA7DE-2AAC-49E8-84AF-91BC90DBAD9F}" type="pres">
      <dgm:prSet presAssocID="{A36FFDEE-1B70-4BA0-8D33-0991FE49AAD9}" presName="composite" presStyleCnt="0"/>
      <dgm:spPr/>
    </dgm:pt>
    <dgm:pt modelId="{272F694A-0FD5-4FE6-9930-610D17B19EBD}" type="pres">
      <dgm:prSet presAssocID="{A36FFDEE-1B70-4BA0-8D33-0991FE49AAD9}" presName="parTx" presStyleLbl="alignNode1" presStyleIdx="0" presStyleCnt="2" custLinFactNeighborX="-1" custLinFactNeighborY="-23565">
        <dgm:presLayoutVars>
          <dgm:chMax val="0"/>
          <dgm:chPref val="0"/>
          <dgm:bulletEnabled val="1"/>
        </dgm:presLayoutVars>
      </dgm:prSet>
      <dgm:spPr/>
    </dgm:pt>
    <dgm:pt modelId="{981AD019-3D51-4377-8A61-7BC922C9D14E}" type="pres">
      <dgm:prSet presAssocID="{A36FFDEE-1B70-4BA0-8D33-0991FE49AAD9}" presName="desTx" presStyleLbl="alignAccFollowNode1" presStyleIdx="0" presStyleCnt="2">
        <dgm:presLayoutVars>
          <dgm:bulletEnabled val="1"/>
        </dgm:presLayoutVars>
      </dgm:prSet>
      <dgm:spPr/>
    </dgm:pt>
    <dgm:pt modelId="{55DAE33B-7098-454E-AB81-991E8681FCFD}" type="pres">
      <dgm:prSet presAssocID="{4B8147F1-1B51-42AD-9279-29E41B05E58E}" presName="space" presStyleCnt="0"/>
      <dgm:spPr/>
    </dgm:pt>
    <dgm:pt modelId="{3738E1B3-9A08-45CF-92ED-6953AE6EC037}" type="pres">
      <dgm:prSet presAssocID="{7B213B64-5222-4686-A253-30DBB540D7FD}" presName="composite" presStyleCnt="0"/>
      <dgm:spPr/>
    </dgm:pt>
    <dgm:pt modelId="{D0A8A640-CB6B-4D02-86FE-F9925C9317B3}" type="pres">
      <dgm:prSet presAssocID="{7B213B64-5222-4686-A253-30DBB540D7FD}" presName="parTx" presStyleLbl="alignNode1" presStyleIdx="1" presStyleCnt="2">
        <dgm:presLayoutVars>
          <dgm:chMax val="0"/>
          <dgm:chPref val="0"/>
          <dgm:bulletEnabled val="1"/>
        </dgm:presLayoutVars>
      </dgm:prSet>
      <dgm:spPr/>
    </dgm:pt>
    <dgm:pt modelId="{ECAED059-05B5-4734-A5C1-403DD1E259E7}" type="pres">
      <dgm:prSet presAssocID="{7B213B64-5222-4686-A253-30DBB540D7FD}" presName="desTx" presStyleLbl="alignAccFollowNode1" presStyleIdx="1" presStyleCnt="2">
        <dgm:presLayoutVars>
          <dgm:bulletEnabled val="1"/>
        </dgm:presLayoutVars>
      </dgm:prSet>
      <dgm:spPr/>
    </dgm:pt>
  </dgm:ptLst>
  <dgm:cxnLst>
    <dgm:cxn modelId="{4F9BD71C-F873-4D1A-8579-6B91C3BA2EF2}" type="presOf" srcId="{A36FFDEE-1B70-4BA0-8D33-0991FE49AAD9}" destId="{272F694A-0FD5-4FE6-9930-610D17B19EBD}" srcOrd="0" destOrd="0" presId="urn:microsoft.com/office/officeart/2005/8/layout/hList1"/>
    <dgm:cxn modelId="{7B427525-2CB4-4B7E-8681-62143D58327F}" type="presOf" srcId="{D31622A5-1ABD-4764-97EF-57CB51E00E22}" destId="{ECAED059-05B5-4734-A5C1-403DD1E259E7}" srcOrd="0" destOrd="1" presId="urn:microsoft.com/office/officeart/2005/8/layout/hList1"/>
    <dgm:cxn modelId="{6165152B-A55F-4CF6-959A-A824F5A18977}" srcId="{695159A2-A523-4A60-8A00-A96B8D7A6964}" destId="{7B213B64-5222-4686-A253-30DBB540D7FD}" srcOrd="1" destOrd="0" parTransId="{00A62B62-AF34-4BB7-9663-02603AFC0467}" sibTransId="{1C3BAFF5-A55D-484D-B7EB-EF3B8C8753B5}"/>
    <dgm:cxn modelId="{DD1CD244-AF70-422D-A5C7-9D3F1006342B}" srcId="{A36FFDEE-1B70-4BA0-8D33-0991FE49AAD9}" destId="{755A6319-16EC-400B-B7D7-E201BB8AEDF7}" srcOrd="0" destOrd="0" parTransId="{8B16D3EA-AA83-470A-A8FB-DF3B0C3C9483}" sibTransId="{66AC99FA-D828-418E-BBEC-B06C8AE57A88}"/>
    <dgm:cxn modelId="{CE71814A-3E39-4EC7-B67E-F67FE233006A}" type="presOf" srcId="{10F34FF2-FBFB-4C7F-9F57-1E2B035EDF29}" destId="{981AD019-3D51-4377-8A61-7BC922C9D14E}" srcOrd="0" destOrd="2" presId="urn:microsoft.com/office/officeart/2005/8/layout/hList1"/>
    <dgm:cxn modelId="{7081904B-E97D-4027-8B3C-04BB7673B1E8}" type="presOf" srcId="{695159A2-A523-4A60-8A00-A96B8D7A6964}" destId="{20BD78B4-A689-4E93-8A5A-612CB847DE58}" srcOrd="0" destOrd="0" presId="urn:microsoft.com/office/officeart/2005/8/layout/hList1"/>
    <dgm:cxn modelId="{C36B9A7F-470A-4FF4-AE30-61423CD3254F}" type="presOf" srcId="{55D19BF9-9A4E-468B-84E8-865FBA1C9071}" destId="{ECAED059-05B5-4734-A5C1-403DD1E259E7}" srcOrd="0" destOrd="0" presId="urn:microsoft.com/office/officeart/2005/8/layout/hList1"/>
    <dgm:cxn modelId="{680A569E-832B-4768-9D20-1FD6E2C47362}" type="presOf" srcId="{7B213B64-5222-4686-A253-30DBB540D7FD}" destId="{D0A8A640-CB6B-4D02-86FE-F9925C9317B3}" srcOrd="0" destOrd="0" presId="urn:microsoft.com/office/officeart/2005/8/layout/hList1"/>
    <dgm:cxn modelId="{68C098A3-0FE5-4C78-BFC7-C2EF2298E68F}" type="presOf" srcId="{DD552D04-448C-4E94-9470-62BD488D38BD}" destId="{981AD019-3D51-4377-8A61-7BC922C9D14E}" srcOrd="0" destOrd="1" presId="urn:microsoft.com/office/officeart/2005/8/layout/hList1"/>
    <dgm:cxn modelId="{3A1A29A6-A651-4319-8DB9-8693E35DF118}" srcId="{7B213B64-5222-4686-A253-30DBB540D7FD}" destId="{D31622A5-1ABD-4764-97EF-57CB51E00E22}" srcOrd="1" destOrd="0" parTransId="{DA0A11D2-B0DE-4475-BFCC-001088E3ABBF}" sibTransId="{35EE77D8-AD47-4E27-905D-41E04AF87F75}"/>
    <dgm:cxn modelId="{D154FAAE-C6A5-43F9-A6B9-27E6813BADE1}" srcId="{755A6319-16EC-400B-B7D7-E201BB8AEDF7}" destId="{DD552D04-448C-4E94-9470-62BD488D38BD}" srcOrd="0" destOrd="0" parTransId="{1391C009-1A9A-4A16-8344-E1E00CCF7209}" sibTransId="{612E4C32-E308-4425-936D-64800FBFF6D6}"/>
    <dgm:cxn modelId="{F18CC7BF-CF52-4FA6-A978-387DED77CC46}" srcId="{695159A2-A523-4A60-8A00-A96B8D7A6964}" destId="{A36FFDEE-1B70-4BA0-8D33-0991FE49AAD9}" srcOrd="0" destOrd="0" parTransId="{859DFF55-DE61-4847-B194-C3F19ADAE4F8}" sibTransId="{4B8147F1-1B51-42AD-9279-29E41B05E58E}"/>
    <dgm:cxn modelId="{6326F0C5-BCF4-419C-B4EA-EEEB45D6DAC7}" type="presOf" srcId="{755A6319-16EC-400B-B7D7-E201BB8AEDF7}" destId="{981AD019-3D51-4377-8A61-7BC922C9D14E}" srcOrd="0" destOrd="0" presId="urn:microsoft.com/office/officeart/2005/8/layout/hList1"/>
    <dgm:cxn modelId="{E93ADFCB-B72A-4582-BBB4-2B919C775892}" srcId="{755A6319-16EC-400B-B7D7-E201BB8AEDF7}" destId="{10F34FF2-FBFB-4C7F-9F57-1E2B035EDF29}" srcOrd="1" destOrd="0" parTransId="{B3EACE57-20FA-4CF9-A3A9-A87A3089ECC4}" sibTransId="{5141FC20-2C47-412D-801E-B86709008885}"/>
    <dgm:cxn modelId="{AF2D3DD8-1F81-41A0-816F-FCD6223CF23C}" srcId="{755A6319-16EC-400B-B7D7-E201BB8AEDF7}" destId="{7177BCBE-C6A8-41C3-8100-08DC81EE1827}" srcOrd="2" destOrd="0" parTransId="{1B4CA5C7-15B6-43EC-A82B-A4010B69DBDA}" sibTransId="{F06BC232-A176-4946-A90E-2728FC21E611}"/>
    <dgm:cxn modelId="{911C27F7-4B7A-4334-AD5E-2A87FBBA7404}" type="presOf" srcId="{7177BCBE-C6A8-41C3-8100-08DC81EE1827}" destId="{981AD019-3D51-4377-8A61-7BC922C9D14E}" srcOrd="0" destOrd="3" presId="urn:microsoft.com/office/officeart/2005/8/layout/hList1"/>
    <dgm:cxn modelId="{D7A8BAF9-FC26-404B-BE06-71B4FE454832}" srcId="{7B213B64-5222-4686-A253-30DBB540D7FD}" destId="{55D19BF9-9A4E-468B-84E8-865FBA1C9071}" srcOrd="0" destOrd="0" parTransId="{4FC071FB-D582-4D1C-94D8-4F8D247D1A1C}" sibTransId="{D0EC7D42-D66A-441F-B08E-7A23CB5DB243}"/>
    <dgm:cxn modelId="{66515EB4-B013-4007-AA75-1E6E84602ECF}" type="presParOf" srcId="{20BD78B4-A689-4E93-8A5A-612CB847DE58}" destId="{46FAA7DE-2AAC-49E8-84AF-91BC90DBAD9F}" srcOrd="0" destOrd="0" presId="urn:microsoft.com/office/officeart/2005/8/layout/hList1"/>
    <dgm:cxn modelId="{CD465ED8-ED25-43B0-B0E3-4D4F9F949F3F}" type="presParOf" srcId="{46FAA7DE-2AAC-49E8-84AF-91BC90DBAD9F}" destId="{272F694A-0FD5-4FE6-9930-610D17B19EBD}" srcOrd="0" destOrd="0" presId="urn:microsoft.com/office/officeart/2005/8/layout/hList1"/>
    <dgm:cxn modelId="{1E49FCEB-6323-4B8B-A949-D8DFA7564DA0}" type="presParOf" srcId="{46FAA7DE-2AAC-49E8-84AF-91BC90DBAD9F}" destId="{981AD019-3D51-4377-8A61-7BC922C9D14E}" srcOrd="1" destOrd="0" presId="urn:microsoft.com/office/officeart/2005/8/layout/hList1"/>
    <dgm:cxn modelId="{E3FBCF4C-045F-4090-9787-265BD7234515}" type="presParOf" srcId="{20BD78B4-A689-4E93-8A5A-612CB847DE58}" destId="{55DAE33B-7098-454E-AB81-991E8681FCFD}" srcOrd="1" destOrd="0" presId="urn:microsoft.com/office/officeart/2005/8/layout/hList1"/>
    <dgm:cxn modelId="{6338478A-BF79-4323-8443-54479419AFEB}" type="presParOf" srcId="{20BD78B4-A689-4E93-8A5A-612CB847DE58}" destId="{3738E1B3-9A08-45CF-92ED-6953AE6EC037}" srcOrd="2" destOrd="0" presId="urn:microsoft.com/office/officeart/2005/8/layout/hList1"/>
    <dgm:cxn modelId="{749FC1AC-0053-46C5-A699-7659411EA27F}" type="presParOf" srcId="{3738E1B3-9A08-45CF-92ED-6953AE6EC037}" destId="{D0A8A640-CB6B-4D02-86FE-F9925C9317B3}" srcOrd="0" destOrd="0" presId="urn:microsoft.com/office/officeart/2005/8/layout/hList1"/>
    <dgm:cxn modelId="{016F064B-E54F-4876-8EFE-68A050FD2269}" type="presParOf" srcId="{3738E1B3-9A08-45CF-92ED-6953AE6EC037}" destId="{ECAED059-05B5-4734-A5C1-403DD1E259E7}" srcOrd="1" destOrd="0" presId="urn:microsoft.com/office/officeart/2005/8/layout/h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BEBEB9E-D11C-4207-A8D1-3374FEB722F5}" type="doc">
      <dgm:prSet loTypeId="urn:microsoft.com/office/officeart/2005/8/layout/hProcess6" loCatId="process" qsTypeId="urn:microsoft.com/office/officeart/2005/8/quickstyle/simple5" qsCatId="simple" csTypeId="urn:microsoft.com/office/officeart/2005/8/colors/accent3_2" csCatId="accent3" phldr="1"/>
      <dgm:spPr/>
      <dgm:t>
        <a:bodyPr/>
        <a:lstStyle/>
        <a:p>
          <a:endParaRPr lang="en-US"/>
        </a:p>
      </dgm:t>
    </dgm:pt>
    <dgm:pt modelId="{62D8DF26-0E82-469D-941B-7F8B3A43A924}">
      <dgm:prSet custT="1"/>
      <dgm:spPr>
        <a:solidFill>
          <a:schemeClr val="accent1">
            <a:lumMod val="75000"/>
          </a:schemeClr>
        </a:solidFill>
      </dgm:spPr>
      <dgm:t>
        <a:bodyPr/>
        <a:lstStyle/>
        <a:p>
          <a:r>
            <a:rPr lang="en-US" sz="1400" dirty="0"/>
            <a:t>Candidacy Program 26 April 2022</a:t>
          </a:r>
        </a:p>
      </dgm:t>
    </dgm:pt>
    <dgm:pt modelId="{38EEE064-2533-4512-A6BA-6412483C85B6}" type="parTrans" cxnId="{53EB25C7-9DDE-4DDE-BD83-D00D9CAB1244}">
      <dgm:prSet/>
      <dgm:spPr/>
      <dgm:t>
        <a:bodyPr/>
        <a:lstStyle/>
        <a:p>
          <a:endParaRPr lang="en-US"/>
        </a:p>
      </dgm:t>
    </dgm:pt>
    <dgm:pt modelId="{074E9A70-3281-43C6-AEEA-2BA65604CF02}" type="sibTrans" cxnId="{53EB25C7-9DDE-4DDE-BD83-D00D9CAB1244}">
      <dgm:prSet/>
      <dgm:spPr/>
      <dgm:t>
        <a:bodyPr/>
        <a:lstStyle/>
        <a:p>
          <a:endParaRPr lang="en-US"/>
        </a:p>
      </dgm:t>
    </dgm:pt>
    <dgm:pt modelId="{AA6AEBE4-6897-426E-BA01-8C29253116C5}">
      <dgm:prSet custT="1"/>
      <dgm:spPr>
        <a:solidFill>
          <a:schemeClr val="accent1">
            <a:lumMod val="75000"/>
          </a:schemeClr>
        </a:solidFill>
      </dgm:spPr>
      <dgm:t>
        <a:bodyPr/>
        <a:lstStyle/>
        <a:p>
          <a:r>
            <a:rPr lang="en-US" sz="1400" dirty="0"/>
            <a:t>First Cohort Enroll August 2022</a:t>
          </a:r>
        </a:p>
        <a:p>
          <a:r>
            <a:rPr lang="en-US" sz="1400" dirty="0"/>
            <a:t>Second Cohort 2023</a:t>
          </a:r>
        </a:p>
      </dgm:t>
    </dgm:pt>
    <dgm:pt modelId="{53692A8C-D0FA-4336-A035-37B2B0C6B3AB}" type="parTrans" cxnId="{5886FCCE-3CC9-417E-BD65-30AB0FA8D72B}">
      <dgm:prSet/>
      <dgm:spPr/>
      <dgm:t>
        <a:bodyPr/>
        <a:lstStyle/>
        <a:p>
          <a:endParaRPr lang="en-US"/>
        </a:p>
      </dgm:t>
    </dgm:pt>
    <dgm:pt modelId="{343BC39E-F63E-41C0-A859-9A22B075E18E}" type="sibTrans" cxnId="{5886FCCE-3CC9-417E-BD65-30AB0FA8D72B}">
      <dgm:prSet/>
      <dgm:spPr/>
      <dgm:t>
        <a:bodyPr/>
        <a:lstStyle/>
        <a:p>
          <a:endParaRPr lang="en-US"/>
        </a:p>
      </dgm:t>
    </dgm:pt>
    <dgm:pt modelId="{33D16FCA-AF02-44FE-A7B5-A277A33A90A6}">
      <dgm:prSet custT="1"/>
      <dgm:spPr>
        <a:solidFill>
          <a:schemeClr val="accent1">
            <a:lumMod val="75000"/>
          </a:schemeClr>
        </a:solidFill>
      </dgm:spPr>
      <dgm:t>
        <a:bodyPr/>
        <a:lstStyle/>
        <a:p>
          <a:r>
            <a:rPr lang="en-US" sz="1400" dirty="0"/>
            <a:t>Graduation of the first cohort May 2024 Apply for Accreditation May 2024</a:t>
          </a:r>
        </a:p>
      </dgm:t>
    </dgm:pt>
    <dgm:pt modelId="{725F61C8-99D4-4B19-8FA9-A25CD7CE9312}" type="parTrans" cxnId="{3B0A308F-C28D-4B98-BE93-401FA2E808FD}">
      <dgm:prSet/>
      <dgm:spPr/>
      <dgm:t>
        <a:bodyPr/>
        <a:lstStyle/>
        <a:p>
          <a:endParaRPr lang="en-US"/>
        </a:p>
      </dgm:t>
    </dgm:pt>
    <dgm:pt modelId="{196A6B94-E152-4797-B0F1-C153B104DEEE}" type="sibTrans" cxnId="{3B0A308F-C28D-4B98-BE93-401FA2E808FD}">
      <dgm:prSet/>
      <dgm:spPr/>
      <dgm:t>
        <a:bodyPr/>
        <a:lstStyle/>
        <a:p>
          <a:endParaRPr lang="en-US"/>
        </a:p>
      </dgm:t>
    </dgm:pt>
    <dgm:pt modelId="{ACD73C1A-35E8-413F-8338-3712039038A5}">
      <dgm:prSet custT="1"/>
      <dgm:spPr>
        <a:solidFill>
          <a:srgbClr val="808285">
            <a:alpha val="90000"/>
          </a:srgbClr>
        </a:solidFill>
      </dgm:spPr>
      <dgm:t>
        <a:bodyPr/>
        <a:lstStyle/>
        <a:p>
          <a:r>
            <a:rPr lang="en-US" sz="1400" dirty="0"/>
            <a:t>If Approved</a:t>
          </a:r>
        </a:p>
      </dgm:t>
    </dgm:pt>
    <dgm:pt modelId="{B28C4224-1144-4E93-92F1-0461A721EBC6}" type="parTrans" cxnId="{6FDCAA55-9999-45EA-982C-D85770240A91}">
      <dgm:prSet/>
      <dgm:spPr/>
      <dgm:t>
        <a:bodyPr/>
        <a:lstStyle/>
        <a:p>
          <a:endParaRPr lang="en-US"/>
        </a:p>
      </dgm:t>
    </dgm:pt>
    <dgm:pt modelId="{8F31108B-65DA-44EA-B4A7-D349E6DCC55B}" type="sibTrans" cxnId="{6FDCAA55-9999-45EA-982C-D85770240A91}">
      <dgm:prSet/>
      <dgm:spPr/>
      <dgm:t>
        <a:bodyPr/>
        <a:lstStyle/>
        <a:p>
          <a:endParaRPr lang="en-US"/>
        </a:p>
      </dgm:t>
    </dgm:pt>
    <dgm:pt modelId="{6F748699-E00A-4876-B6E1-0092BC939318}">
      <dgm:prSet custT="1"/>
      <dgm:spPr>
        <a:solidFill>
          <a:schemeClr val="accent1">
            <a:lumMod val="75000"/>
          </a:schemeClr>
        </a:solidFill>
      </dgm:spPr>
      <dgm:t>
        <a:bodyPr/>
        <a:lstStyle/>
        <a:p>
          <a:r>
            <a:rPr lang="en-US" sz="1600" dirty="0"/>
            <a:t>Accreditation </a:t>
          </a:r>
        </a:p>
      </dgm:t>
    </dgm:pt>
    <dgm:pt modelId="{14868E41-FB81-4ACC-AB9E-D34677430A15}" type="parTrans" cxnId="{B91C616F-A631-4273-8387-95189A06B3A6}">
      <dgm:prSet/>
      <dgm:spPr/>
      <dgm:t>
        <a:bodyPr/>
        <a:lstStyle/>
        <a:p>
          <a:endParaRPr lang="en-US"/>
        </a:p>
      </dgm:t>
    </dgm:pt>
    <dgm:pt modelId="{382AF591-CAE8-4F76-8AB0-77328DA275F3}" type="sibTrans" cxnId="{B91C616F-A631-4273-8387-95189A06B3A6}">
      <dgm:prSet/>
      <dgm:spPr/>
      <dgm:t>
        <a:bodyPr/>
        <a:lstStyle/>
        <a:p>
          <a:endParaRPr lang="en-US"/>
        </a:p>
      </dgm:t>
    </dgm:pt>
    <dgm:pt modelId="{7EAE38B4-FDB5-45A2-9FE3-43BFCC685613}">
      <dgm:prSet/>
      <dgm:spPr>
        <a:solidFill>
          <a:srgbClr val="808285">
            <a:alpha val="90000"/>
          </a:srgbClr>
        </a:solidFill>
      </dgm:spPr>
      <dgm:t>
        <a:bodyPr/>
        <a:lstStyle/>
        <a:p>
          <a:r>
            <a:rPr lang="en-US" dirty="0"/>
            <a:t>Continue to enroll classes</a:t>
          </a:r>
        </a:p>
      </dgm:t>
    </dgm:pt>
    <dgm:pt modelId="{B4FC9D50-AFE6-4C85-91A4-7B0DB2CA41AD}" type="parTrans" cxnId="{8575074A-BDDB-4A98-AB73-2CF7BD5F86E6}">
      <dgm:prSet/>
      <dgm:spPr/>
      <dgm:t>
        <a:bodyPr/>
        <a:lstStyle/>
        <a:p>
          <a:endParaRPr lang="en-US"/>
        </a:p>
      </dgm:t>
    </dgm:pt>
    <dgm:pt modelId="{97C88EFC-857C-4FA0-A8E1-53D0941AFB63}" type="sibTrans" cxnId="{8575074A-BDDB-4A98-AB73-2CF7BD5F86E6}">
      <dgm:prSet/>
      <dgm:spPr/>
      <dgm:t>
        <a:bodyPr/>
        <a:lstStyle/>
        <a:p>
          <a:endParaRPr lang="en-US"/>
        </a:p>
      </dgm:t>
    </dgm:pt>
    <dgm:pt modelId="{A01D56E3-153D-4D36-A9EE-15C92FC9C9FA}">
      <dgm:prSet custT="1"/>
      <dgm:spPr>
        <a:solidFill>
          <a:schemeClr val="accent1">
            <a:lumMod val="75000"/>
          </a:schemeClr>
        </a:solidFill>
      </dgm:spPr>
      <dgm:t>
        <a:bodyPr/>
        <a:lstStyle/>
        <a:p>
          <a:r>
            <a:rPr lang="en-US" sz="1600" dirty="0"/>
            <a:t>Accreditation denied</a:t>
          </a:r>
          <a:endParaRPr lang="en-US" sz="2000" dirty="0"/>
        </a:p>
      </dgm:t>
    </dgm:pt>
    <dgm:pt modelId="{8D59DEF1-206A-4FDB-9602-D537191AEF9B}" type="parTrans" cxnId="{9CFDBCA7-A6EE-4CA2-8E82-3CABA6C1615F}">
      <dgm:prSet/>
      <dgm:spPr/>
      <dgm:t>
        <a:bodyPr/>
        <a:lstStyle/>
        <a:p>
          <a:endParaRPr lang="en-US"/>
        </a:p>
      </dgm:t>
    </dgm:pt>
    <dgm:pt modelId="{74479FB7-1B75-47F6-853B-0FF61517FDE1}" type="sibTrans" cxnId="{9CFDBCA7-A6EE-4CA2-8E82-3CABA6C1615F}">
      <dgm:prSet/>
      <dgm:spPr/>
      <dgm:t>
        <a:bodyPr/>
        <a:lstStyle/>
        <a:p>
          <a:endParaRPr lang="en-US"/>
        </a:p>
      </dgm:t>
    </dgm:pt>
    <dgm:pt modelId="{79009DD7-D4F2-4D9A-B69E-536349465EDC}">
      <dgm:prSet custT="1"/>
      <dgm:spPr>
        <a:solidFill>
          <a:schemeClr val="bg2">
            <a:lumMod val="50000"/>
            <a:alpha val="90000"/>
          </a:schemeClr>
        </a:solidFill>
      </dgm:spPr>
      <dgm:t>
        <a:bodyPr/>
        <a:lstStyle/>
        <a:p>
          <a:r>
            <a:rPr lang="en-US" sz="1400" dirty="0"/>
            <a:t>Not approved</a:t>
          </a:r>
        </a:p>
      </dgm:t>
    </dgm:pt>
    <dgm:pt modelId="{AC3441F2-CEBA-42AB-8835-98D4373405AA}" type="parTrans" cxnId="{BA51DEFE-A65C-4D5C-A61B-C73CAB88DF05}">
      <dgm:prSet/>
      <dgm:spPr/>
      <dgm:t>
        <a:bodyPr/>
        <a:lstStyle/>
        <a:p>
          <a:endParaRPr lang="en-US"/>
        </a:p>
      </dgm:t>
    </dgm:pt>
    <dgm:pt modelId="{3AD2A1A3-855D-4181-99D1-E15FAB509094}" type="sibTrans" cxnId="{BA51DEFE-A65C-4D5C-A61B-C73CAB88DF05}">
      <dgm:prSet/>
      <dgm:spPr/>
      <dgm:t>
        <a:bodyPr/>
        <a:lstStyle/>
        <a:p>
          <a:endParaRPr lang="en-US"/>
        </a:p>
      </dgm:t>
    </dgm:pt>
    <dgm:pt modelId="{CC4FDF34-7FD2-4D07-937B-20602741026F}">
      <dgm:prSet/>
      <dgm:spPr>
        <a:solidFill>
          <a:srgbClr val="808285">
            <a:alpha val="90000"/>
          </a:srgbClr>
        </a:solidFill>
      </dgm:spPr>
      <dgm:t>
        <a:bodyPr/>
        <a:lstStyle/>
        <a:p>
          <a:pPr algn="l">
            <a:buFont typeface="Wingdings" panose="05000000000000000000" pitchFamily="2" charset="2"/>
            <a:buChar char="§"/>
          </a:pPr>
          <a:r>
            <a:rPr lang="en-US" dirty="0"/>
            <a:t>No further enrollment</a:t>
          </a:r>
          <a:endParaRPr lang="en-US" baseline="0" dirty="0"/>
        </a:p>
        <a:p>
          <a:pPr algn="l">
            <a:buFont typeface="Wingdings" panose="05000000000000000000" pitchFamily="2" charset="2"/>
            <a:buChar char="§"/>
          </a:pPr>
          <a:r>
            <a:rPr lang="en-US" baseline="0" dirty="0"/>
            <a:t>Students will be Notified</a:t>
          </a:r>
        </a:p>
        <a:p>
          <a:pPr algn="l">
            <a:buFont typeface="Wingdings" panose="05000000000000000000" pitchFamily="2" charset="2"/>
            <a:buChar char="§"/>
          </a:pPr>
          <a:r>
            <a:rPr lang="en-US" baseline="0" dirty="0"/>
            <a:t>Degree conferred by MCC</a:t>
          </a:r>
        </a:p>
      </dgm:t>
    </dgm:pt>
    <dgm:pt modelId="{E6332FE3-B237-4FFE-A609-35E6DB0BF061}" type="parTrans" cxnId="{0BC6079C-8ADC-4B23-A079-5CFA2F1ACB25}">
      <dgm:prSet/>
      <dgm:spPr/>
      <dgm:t>
        <a:bodyPr/>
        <a:lstStyle/>
        <a:p>
          <a:endParaRPr lang="en-US"/>
        </a:p>
      </dgm:t>
    </dgm:pt>
    <dgm:pt modelId="{6461393E-161D-4B48-9B16-2574685E31C7}" type="sibTrans" cxnId="{0BC6079C-8ADC-4B23-A079-5CFA2F1ACB25}">
      <dgm:prSet/>
      <dgm:spPr/>
      <dgm:t>
        <a:bodyPr/>
        <a:lstStyle/>
        <a:p>
          <a:endParaRPr lang="en-US"/>
        </a:p>
      </dgm:t>
    </dgm:pt>
    <dgm:pt modelId="{031A1B84-42B8-44EC-848D-DBAF703E1471}">
      <dgm:prSet/>
      <dgm:spPr>
        <a:solidFill>
          <a:srgbClr val="808285">
            <a:alpha val="90000"/>
          </a:srgbClr>
        </a:solidFill>
      </dgm:spPr>
      <dgm:t>
        <a:bodyPr/>
        <a:lstStyle/>
        <a:p>
          <a:r>
            <a:rPr lang="en-US" dirty="0"/>
            <a:t>Eligible for degree and sitting for licensure upon graduation</a:t>
          </a:r>
        </a:p>
      </dgm:t>
    </dgm:pt>
    <dgm:pt modelId="{EB1DDE5A-7F60-4784-890F-8B4CB26DCFA6}" type="sibTrans" cxnId="{F9E56ABC-9ECA-4A0B-B050-9CF47BC776D6}">
      <dgm:prSet/>
      <dgm:spPr/>
      <dgm:t>
        <a:bodyPr/>
        <a:lstStyle/>
        <a:p>
          <a:endParaRPr lang="en-US"/>
        </a:p>
      </dgm:t>
    </dgm:pt>
    <dgm:pt modelId="{1A617FB5-0B65-42ED-BABB-040B837D5EEE}" type="parTrans" cxnId="{F9E56ABC-9ECA-4A0B-B050-9CF47BC776D6}">
      <dgm:prSet/>
      <dgm:spPr/>
      <dgm:t>
        <a:bodyPr/>
        <a:lstStyle/>
        <a:p>
          <a:endParaRPr lang="en-US"/>
        </a:p>
      </dgm:t>
    </dgm:pt>
    <dgm:pt modelId="{E927B5E7-E746-4FB7-8872-37AB35EB3E76}" type="pres">
      <dgm:prSet presAssocID="{1BEBEB9E-D11C-4207-A8D1-3374FEB722F5}" presName="theList" presStyleCnt="0">
        <dgm:presLayoutVars>
          <dgm:dir/>
          <dgm:animLvl val="lvl"/>
          <dgm:resizeHandles val="exact"/>
        </dgm:presLayoutVars>
      </dgm:prSet>
      <dgm:spPr/>
    </dgm:pt>
    <dgm:pt modelId="{7A475563-163B-48B0-969B-32C612DA6B8A}" type="pres">
      <dgm:prSet presAssocID="{62D8DF26-0E82-469D-941B-7F8B3A43A924}" presName="compNode" presStyleCnt="0"/>
      <dgm:spPr/>
    </dgm:pt>
    <dgm:pt modelId="{9C5C9DC2-EAC0-467A-A041-04EA69DF9893}" type="pres">
      <dgm:prSet presAssocID="{62D8DF26-0E82-469D-941B-7F8B3A43A924}" presName="noGeometry" presStyleCnt="0"/>
      <dgm:spPr/>
    </dgm:pt>
    <dgm:pt modelId="{185DDBE9-976F-442C-B730-919291643688}" type="pres">
      <dgm:prSet presAssocID="{62D8DF26-0E82-469D-941B-7F8B3A43A924}" presName="childTextVisible" presStyleLbl="bgAccFollowNode1" presStyleIdx="0" presStyleCnt="5" custAng="0" custScaleX="358790" custScaleY="463389" custLinFactX="705613" custLinFactY="100000" custLinFactNeighborX="800000" custLinFactNeighborY="145959">
        <dgm:presLayoutVars>
          <dgm:bulletEnabled val="1"/>
        </dgm:presLayoutVars>
      </dgm:prSet>
      <dgm:spPr/>
    </dgm:pt>
    <dgm:pt modelId="{DBF46FEB-FA32-4160-BBCB-F3931D5FB53C}" type="pres">
      <dgm:prSet presAssocID="{62D8DF26-0E82-469D-941B-7F8B3A43A924}" presName="childTextHidden" presStyleLbl="bgAccFollowNode1" presStyleIdx="0" presStyleCnt="5"/>
      <dgm:spPr/>
    </dgm:pt>
    <dgm:pt modelId="{FAC34EBB-9987-4552-B2A2-C76C01D7A61A}" type="pres">
      <dgm:prSet presAssocID="{62D8DF26-0E82-469D-941B-7F8B3A43A924}" presName="parentText" presStyleLbl="node1" presStyleIdx="0" presStyleCnt="5" custScaleX="470347" custScaleY="489894" custLinFactX="-400000" custLinFactY="-41801" custLinFactNeighborX="-474335" custLinFactNeighborY="-100000">
        <dgm:presLayoutVars>
          <dgm:chMax val="1"/>
          <dgm:bulletEnabled val="1"/>
        </dgm:presLayoutVars>
      </dgm:prSet>
      <dgm:spPr/>
    </dgm:pt>
    <dgm:pt modelId="{46D50783-AF1F-4A7A-AAA8-DC2117613DD1}" type="pres">
      <dgm:prSet presAssocID="{62D8DF26-0E82-469D-941B-7F8B3A43A924}" presName="aSpace" presStyleCnt="0"/>
      <dgm:spPr/>
    </dgm:pt>
    <dgm:pt modelId="{84CE61BA-B04E-4EE6-9BB0-F0D14A4E181B}" type="pres">
      <dgm:prSet presAssocID="{AA6AEBE4-6897-426E-BA01-8C29253116C5}" presName="compNode" presStyleCnt="0"/>
      <dgm:spPr/>
    </dgm:pt>
    <dgm:pt modelId="{1806C630-EC4C-454C-9052-37136FFBFDE4}" type="pres">
      <dgm:prSet presAssocID="{AA6AEBE4-6897-426E-BA01-8C29253116C5}" presName="noGeometry" presStyleCnt="0"/>
      <dgm:spPr/>
    </dgm:pt>
    <dgm:pt modelId="{1AF334F0-B685-464F-8834-D60C9E3E8F23}" type="pres">
      <dgm:prSet presAssocID="{AA6AEBE4-6897-426E-BA01-8C29253116C5}" presName="childTextVisible" presStyleLbl="bgAccFollowNode1" presStyleIdx="1" presStyleCnt="5" custAng="0" custScaleX="233581" custScaleY="195206" custLinFactNeighborX="44260" custLinFactNeighborY="-67069">
        <dgm:presLayoutVars>
          <dgm:bulletEnabled val="1"/>
        </dgm:presLayoutVars>
      </dgm:prSet>
      <dgm:spPr>
        <a:solidFill>
          <a:srgbClr val="808285">
            <a:alpha val="90000"/>
          </a:srgbClr>
        </a:solidFill>
      </dgm:spPr>
    </dgm:pt>
    <dgm:pt modelId="{ED473805-F6E2-4358-9FD3-A696AF4CFE81}" type="pres">
      <dgm:prSet presAssocID="{AA6AEBE4-6897-426E-BA01-8C29253116C5}" presName="childTextHidden" presStyleLbl="bgAccFollowNode1" presStyleIdx="1" presStyleCnt="5"/>
      <dgm:spPr/>
    </dgm:pt>
    <dgm:pt modelId="{46C880A3-89D1-412C-8151-18C006941943}" type="pres">
      <dgm:prSet presAssocID="{AA6AEBE4-6897-426E-BA01-8C29253116C5}" presName="parentText" presStyleLbl="node1" presStyleIdx="1" presStyleCnt="5" custScaleX="484775" custScaleY="441143" custLinFactX="-50526" custLinFactY="-37051" custLinFactNeighborX="-100000" custLinFactNeighborY="-100000">
        <dgm:presLayoutVars>
          <dgm:chMax val="1"/>
          <dgm:bulletEnabled val="1"/>
        </dgm:presLayoutVars>
      </dgm:prSet>
      <dgm:spPr/>
    </dgm:pt>
    <dgm:pt modelId="{F636CE17-E438-4565-B18D-424AFA8AE1F0}" type="pres">
      <dgm:prSet presAssocID="{AA6AEBE4-6897-426E-BA01-8C29253116C5}" presName="aSpace" presStyleCnt="0"/>
      <dgm:spPr/>
    </dgm:pt>
    <dgm:pt modelId="{85F2EA9B-C102-4772-AB2B-4AF47EEC3280}" type="pres">
      <dgm:prSet presAssocID="{33D16FCA-AF02-44FE-A7B5-A277A33A90A6}" presName="compNode" presStyleCnt="0"/>
      <dgm:spPr/>
    </dgm:pt>
    <dgm:pt modelId="{F4952CF9-DC15-45EA-991A-1C39C1B2E7E6}" type="pres">
      <dgm:prSet presAssocID="{33D16FCA-AF02-44FE-A7B5-A277A33A90A6}" presName="noGeometry" presStyleCnt="0"/>
      <dgm:spPr/>
    </dgm:pt>
    <dgm:pt modelId="{83ACBE3B-573E-4838-9594-42F63990F0D5}" type="pres">
      <dgm:prSet presAssocID="{33D16FCA-AF02-44FE-A7B5-A277A33A90A6}" presName="childTextVisible" presStyleLbl="bgAccFollowNode1" presStyleIdx="2" presStyleCnt="5" custAng="19887925" custFlipVert="0" custFlipHor="0" custScaleX="329471" custScaleY="143219" custLinFactX="100000" custLinFactY="-100000" custLinFactNeighborX="162139" custLinFactNeighborY="-131241">
        <dgm:presLayoutVars>
          <dgm:bulletEnabled val="1"/>
        </dgm:presLayoutVars>
      </dgm:prSet>
      <dgm:spPr/>
    </dgm:pt>
    <dgm:pt modelId="{56C8D46C-90E6-444F-BA63-DBE3F57379DF}" type="pres">
      <dgm:prSet presAssocID="{33D16FCA-AF02-44FE-A7B5-A277A33A90A6}" presName="childTextHidden" presStyleLbl="bgAccFollowNode1" presStyleIdx="2" presStyleCnt="5"/>
      <dgm:spPr/>
    </dgm:pt>
    <dgm:pt modelId="{DB8BCDAA-2446-4DBC-8491-F829D7C0268F}" type="pres">
      <dgm:prSet presAssocID="{33D16FCA-AF02-44FE-A7B5-A277A33A90A6}" presName="parentText" presStyleLbl="node1" presStyleIdx="2" presStyleCnt="5" custScaleX="601024" custScaleY="623300" custLinFactY="-11610" custLinFactNeighborX="-4912" custLinFactNeighborY="-100000">
        <dgm:presLayoutVars>
          <dgm:chMax val="1"/>
          <dgm:bulletEnabled val="1"/>
        </dgm:presLayoutVars>
      </dgm:prSet>
      <dgm:spPr/>
    </dgm:pt>
    <dgm:pt modelId="{3884AC17-491D-4E3F-BB9F-9BE47647961D}" type="pres">
      <dgm:prSet presAssocID="{33D16FCA-AF02-44FE-A7B5-A277A33A90A6}" presName="aSpace" presStyleCnt="0"/>
      <dgm:spPr/>
    </dgm:pt>
    <dgm:pt modelId="{5CA97A6F-A319-4B39-A7BB-D0C08426EED7}" type="pres">
      <dgm:prSet presAssocID="{6F748699-E00A-4876-B6E1-0092BC939318}" presName="compNode" presStyleCnt="0"/>
      <dgm:spPr/>
    </dgm:pt>
    <dgm:pt modelId="{FF589FFB-F89D-4B1A-9B3B-58CA9FD63B17}" type="pres">
      <dgm:prSet presAssocID="{6F748699-E00A-4876-B6E1-0092BC939318}" presName="noGeometry" presStyleCnt="0"/>
      <dgm:spPr/>
    </dgm:pt>
    <dgm:pt modelId="{306D79F7-9F5B-4FF1-8533-0157195FC487}" type="pres">
      <dgm:prSet presAssocID="{6F748699-E00A-4876-B6E1-0092BC939318}" presName="childTextVisible" presStyleLbl="bgAccFollowNode1" presStyleIdx="3" presStyleCnt="5" custScaleX="453836" custScaleY="423123" custLinFactX="200000" custLinFactY="-100000" custLinFactNeighborX="204318" custLinFactNeighborY="-134124">
        <dgm:presLayoutVars>
          <dgm:bulletEnabled val="1"/>
        </dgm:presLayoutVars>
      </dgm:prSet>
      <dgm:spPr/>
    </dgm:pt>
    <dgm:pt modelId="{E6AAF6CF-DF48-40D9-A8C6-835679A59BC3}" type="pres">
      <dgm:prSet presAssocID="{6F748699-E00A-4876-B6E1-0092BC939318}" presName="childTextHidden" presStyleLbl="bgAccFollowNode1" presStyleIdx="3" presStyleCnt="5"/>
      <dgm:spPr/>
    </dgm:pt>
    <dgm:pt modelId="{86A4F0B2-F4D3-4A6C-8A9C-750D8398DDB3}" type="pres">
      <dgm:prSet presAssocID="{6F748699-E00A-4876-B6E1-0092BC939318}" presName="parentText" presStyleLbl="node1" presStyleIdx="3" presStyleCnt="5" custScaleX="483660" custScaleY="591558" custLinFactX="148845" custLinFactY="-200000" custLinFactNeighborX="200000" custLinFactNeighborY="-207797">
        <dgm:presLayoutVars>
          <dgm:chMax val="1"/>
          <dgm:bulletEnabled val="1"/>
        </dgm:presLayoutVars>
      </dgm:prSet>
      <dgm:spPr/>
    </dgm:pt>
    <dgm:pt modelId="{1CC082D7-1A77-4529-825B-FDC7F231B524}" type="pres">
      <dgm:prSet presAssocID="{6F748699-E00A-4876-B6E1-0092BC939318}" presName="aSpace" presStyleCnt="0"/>
      <dgm:spPr/>
    </dgm:pt>
    <dgm:pt modelId="{4277AE61-AACD-40E5-A909-ABC40067BD77}" type="pres">
      <dgm:prSet presAssocID="{A01D56E3-153D-4D36-A9EE-15C92FC9C9FA}" presName="compNode" presStyleCnt="0"/>
      <dgm:spPr/>
    </dgm:pt>
    <dgm:pt modelId="{45CC3701-CD35-49F2-8C2C-4D973DB34637}" type="pres">
      <dgm:prSet presAssocID="{A01D56E3-153D-4D36-A9EE-15C92FC9C9FA}" presName="noGeometry" presStyleCnt="0"/>
      <dgm:spPr/>
    </dgm:pt>
    <dgm:pt modelId="{10003345-EC77-42AA-95F3-B501A58F4996}" type="pres">
      <dgm:prSet presAssocID="{A01D56E3-153D-4D36-A9EE-15C92FC9C9FA}" presName="childTextVisible" presStyleLbl="bgAccFollowNode1" presStyleIdx="4" presStyleCnt="5" custAng="1911466" custScaleX="365367" custScaleY="174393" custLinFactX="-276643" custLinFactY="84369" custLinFactNeighborX="-300000" custLinFactNeighborY="100000">
        <dgm:presLayoutVars>
          <dgm:bulletEnabled val="1"/>
        </dgm:presLayoutVars>
      </dgm:prSet>
      <dgm:spPr/>
    </dgm:pt>
    <dgm:pt modelId="{962582D8-5C31-491F-A8DA-3C612ECC5F25}" type="pres">
      <dgm:prSet presAssocID="{A01D56E3-153D-4D36-A9EE-15C92FC9C9FA}" presName="childTextHidden" presStyleLbl="bgAccFollowNode1" presStyleIdx="4" presStyleCnt="5"/>
      <dgm:spPr/>
    </dgm:pt>
    <dgm:pt modelId="{59533543-E88B-4599-8A7D-DD85ECF5043D}" type="pres">
      <dgm:prSet presAssocID="{A01D56E3-153D-4D36-A9EE-15C92FC9C9FA}" presName="parentText" presStyleLbl="node1" presStyleIdx="4" presStyleCnt="5" custScaleX="558510" custScaleY="608430" custLinFactX="-200000" custLinFactY="200000" custLinFactNeighborX="-272070" custLinFactNeighborY="238749">
        <dgm:presLayoutVars>
          <dgm:chMax val="1"/>
          <dgm:bulletEnabled val="1"/>
        </dgm:presLayoutVars>
      </dgm:prSet>
      <dgm:spPr/>
    </dgm:pt>
  </dgm:ptLst>
  <dgm:cxnLst>
    <dgm:cxn modelId="{E3FC0504-969A-42CE-8BE8-E6A8F4AFD0E8}" type="presOf" srcId="{6F748699-E00A-4876-B6E1-0092BC939318}" destId="{86A4F0B2-F4D3-4A6C-8A9C-750D8398DDB3}" srcOrd="0" destOrd="0" presId="urn:microsoft.com/office/officeart/2005/8/layout/hProcess6"/>
    <dgm:cxn modelId="{0B1FF109-2961-40C9-AFCC-C244968F9F4D}" type="presOf" srcId="{1BEBEB9E-D11C-4207-A8D1-3374FEB722F5}" destId="{E927B5E7-E746-4FB7-8872-37AB35EB3E76}" srcOrd="0" destOrd="0" presId="urn:microsoft.com/office/officeart/2005/8/layout/hProcess6"/>
    <dgm:cxn modelId="{33FBCD0D-4F08-403B-98A9-57EF05A33A29}" type="presOf" srcId="{CC4FDF34-7FD2-4D07-937B-20602741026F}" destId="{DBF46FEB-FA32-4160-BBCB-F3931D5FB53C}" srcOrd="1" destOrd="0" presId="urn:microsoft.com/office/officeart/2005/8/layout/hProcess6"/>
    <dgm:cxn modelId="{F2D86111-B136-4390-9DC8-DFE998E8046E}" type="presOf" srcId="{AA6AEBE4-6897-426E-BA01-8C29253116C5}" destId="{46C880A3-89D1-412C-8151-18C006941943}" srcOrd="0" destOrd="0" presId="urn:microsoft.com/office/officeart/2005/8/layout/hProcess6"/>
    <dgm:cxn modelId="{6E265912-DD97-4A6B-85D2-761B78510A6B}" type="presOf" srcId="{ACD73C1A-35E8-413F-8338-3712039038A5}" destId="{56C8D46C-90E6-444F-BA63-DBE3F57379DF}" srcOrd="1" destOrd="0" presId="urn:microsoft.com/office/officeart/2005/8/layout/hProcess6"/>
    <dgm:cxn modelId="{7B1A1263-0A12-4630-BF9B-94ACE1F84E28}" type="presOf" srcId="{031A1B84-42B8-44EC-848D-DBAF703E1471}" destId="{E6AAF6CF-DF48-40D9-A8C6-835679A59BC3}" srcOrd="1" destOrd="1" presId="urn:microsoft.com/office/officeart/2005/8/layout/hProcess6"/>
    <dgm:cxn modelId="{8EE14B67-07E7-46A4-B46B-D65CDE18489F}" type="presOf" srcId="{7EAE38B4-FDB5-45A2-9FE3-43BFCC685613}" destId="{306D79F7-9F5B-4FF1-8533-0157195FC487}" srcOrd="0" destOrd="0" presId="urn:microsoft.com/office/officeart/2005/8/layout/hProcess6"/>
    <dgm:cxn modelId="{8575074A-BDDB-4A98-AB73-2CF7BD5F86E6}" srcId="{6F748699-E00A-4876-B6E1-0092BC939318}" destId="{7EAE38B4-FDB5-45A2-9FE3-43BFCC685613}" srcOrd="0" destOrd="0" parTransId="{B4FC9D50-AFE6-4C85-91A4-7B0DB2CA41AD}" sibTransId="{97C88EFC-857C-4FA0-A8E1-53D0941AFB63}"/>
    <dgm:cxn modelId="{B91C616F-A631-4273-8387-95189A06B3A6}" srcId="{1BEBEB9E-D11C-4207-A8D1-3374FEB722F5}" destId="{6F748699-E00A-4876-B6E1-0092BC939318}" srcOrd="3" destOrd="0" parTransId="{14868E41-FB81-4ACC-AB9E-D34677430A15}" sibTransId="{382AF591-CAE8-4F76-8AB0-77328DA275F3}"/>
    <dgm:cxn modelId="{888EAA53-DA1C-4CCA-8ABA-9D5E4BA7C036}" type="presOf" srcId="{031A1B84-42B8-44EC-848D-DBAF703E1471}" destId="{306D79F7-9F5B-4FF1-8533-0157195FC487}" srcOrd="0" destOrd="1" presId="urn:microsoft.com/office/officeart/2005/8/layout/hProcess6"/>
    <dgm:cxn modelId="{6FDCAA55-9999-45EA-982C-D85770240A91}" srcId="{33D16FCA-AF02-44FE-A7B5-A277A33A90A6}" destId="{ACD73C1A-35E8-413F-8338-3712039038A5}" srcOrd="0" destOrd="0" parTransId="{B28C4224-1144-4E93-92F1-0461A721EBC6}" sibTransId="{8F31108B-65DA-44EA-B4A7-D349E6DCC55B}"/>
    <dgm:cxn modelId="{592F5856-5FE8-4D6C-8544-FA5989097E8F}" type="presOf" srcId="{CC4FDF34-7FD2-4D07-937B-20602741026F}" destId="{185DDBE9-976F-442C-B730-919291643688}" srcOrd="0" destOrd="0" presId="urn:microsoft.com/office/officeart/2005/8/layout/hProcess6"/>
    <dgm:cxn modelId="{3FA44258-40A4-49E1-9CF6-C5286EC6E036}" type="presOf" srcId="{33D16FCA-AF02-44FE-A7B5-A277A33A90A6}" destId="{DB8BCDAA-2446-4DBC-8491-F829D7C0268F}" srcOrd="0" destOrd="0" presId="urn:microsoft.com/office/officeart/2005/8/layout/hProcess6"/>
    <dgm:cxn modelId="{33BF915A-EC62-4CB0-9A32-588B9A73D422}" type="presOf" srcId="{62D8DF26-0E82-469D-941B-7F8B3A43A924}" destId="{FAC34EBB-9987-4552-B2A2-C76C01D7A61A}" srcOrd="0" destOrd="0" presId="urn:microsoft.com/office/officeart/2005/8/layout/hProcess6"/>
    <dgm:cxn modelId="{618FAD8A-94B0-45B5-BDA3-565E49F622DF}" type="presOf" srcId="{79009DD7-D4F2-4D9A-B69E-536349465EDC}" destId="{962582D8-5C31-491F-A8DA-3C612ECC5F25}" srcOrd="1" destOrd="0" presId="urn:microsoft.com/office/officeart/2005/8/layout/hProcess6"/>
    <dgm:cxn modelId="{3B0A308F-C28D-4B98-BE93-401FA2E808FD}" srcId="{1BEBEB9E-D11C-4207-A8D1-3374FEB722F5}" destId="{33D16FCA-AF02-44FE-A7B5-A277A33A90A6}" srcOrd="2" destOrd="0" parTransId="{725F61C8-99D4-4B19-8FA9-A25CD7CE9312}" sibTransId="{196A6B94-E152-4797-B0F1-C153B104DEEE}"/>
    <dgm:cxn modelId="{0BC6079C-8ADC-4B23-A079-5CFA2F1ACB25}" srcId="{62D8DF26-0E82-469D-941B-7F8B3A43A924}" destId="{CC4FDF34-7FD2-4D07-937B-20602741026F}" srcOrd="0" destOrd="0" parTransId="{E6332FE3-B237-4FFE-A609-35E6DB0BF061}" sibTransId="{6461393E-161D-4B48-9B16-2574685E31C7}"/>
    <dgm:cxn modelId="{9CFDBCA7-A6EE-4CA2-8E82-3CABA6C1615F}" srcId="{1BEBEB9E-D11C-4207-A8D1-3374FEB722F5}" destId="{A01D56E3-153D-4D36-A9EE-15C92FC9C9FA}" srcOrd="4" destOrd="0" parTransId="{8D59DEF1-206A-4FDB-9602-D537191AEF9B}" sibTransId="{74479FB7-1B75-47F6-853B-0FF61517FDE1}"/>
    <dgm:cxn modelId="{CDD295B5-A133-425F-9B68-A3212F56BA30}" type="presOf" srcId="{79009DD7-D4F2-4D9A-B69E-536349465EDC}" destId="{10003345-EC77-42AA-95F3-B501A58F4996}" srcOrd="0" destOrd="0" presId="urn:microsoft.com/office/officeart/2005/8/layout/hProcess6"/>
    <dgm:cxn modelId="{F9E56ABC-9ECA-4A0B-B050-9CF47BC776D6}" srcId="{6F748699-E00A-4876-B6E1-0092BC939318}" destId="{031A1B84-42B8-44EC-848D-DBAF703E1471}" srcOrd="1" destOrd="0" parTransId="{1A617FB5-0B65-42ED-BABB-040B837D5EEE}" sibTransId="{EB1DDE5A-7F60-4784-890F-8B4CB26DCFA6}"/>
    <dgm:cxn modelId="{F0E95BBF-F4B4-4FF1-A67A-B4B6EDAB86E9}" type="presOf" srcId="{A01D56E3-153D-4D36-A9EE-15C92FC9C9FA}" destId="{59533543-E88B-4599-8A7D-DD85ECF5043D}" srcOrd="0" destOrd="0" presId="urn:microsoft.com/office/officeart/2005/8/layout/hProcess6"/>
    <dgm:cxn modelId="{53EB25C7-9DDE-4DDE-BD83-D00D9CAB1244}" srcId="{1BEBEB9E-D11C-4207-A8D1-3374FEB722F5}" destId="{62D8DF26-0E82-469D-941B-7F8B3A43A924}" srcOrd="0" destOrd="0" parTransId="{38EEE064-2533-4512-A6BA-6412483C85B6}" sibTransId="{074E9A70-3281-43C6-AEEA-2BA65604CF02}"/>
    <dgm:cxn modelId="{AA7DB2CE-E649-4743-AF21-8867001D991E}" type="presOf" srcId="{7EAE38B4-FDB5-45A2-9FE3-43BFCC685613}" destId="{E6AAF6CF-DF48-40D9-A8C6-835679A59BC3}" srcOrd="1" destOrd="0" presId="urn:microsoft.com/office/officeart/2005/8/layout/hProcess6"/>
    <dgm:cxn modelId="{5886FCCE-3CC9-417E-BD65-30AB0FA8D72B}" srcId="{1BEBEB9E-D11C-4207-A8D1-3374FEB722F5}" destId="{AA6AEBE4-6897-426E-BA01-8C29253116C5}" srcOrd="1" destOrd="0" parTransId="{53692A8C-D0FA-4336-A035-37B2B0C6B3AB}" sibTransId="{343BC39E-F63E-41C0-A859-9A22B075E18E}"/>
    <dgm:cxn modelId="{CC44A6FB-2D40-4CF9-A85C-663C38FFD8E0}" type="presOf" srcId="{ACD73C1A-35E8-413F-8338-3712039038A5}" destId="{83ACBE3B-573E-4838-9594-42F63990F0D5}" srcOrd="0" destOrd="0" presId="urn:microsoft.com/office/officeart/2005/8/layout/hProcess6"/>
    <dgm:cxn modelId="{BA51DEFE-A65C-4D5C-A61B-C73CAB88DF05}" srcId="{A01D56E3-153D-4D36-A9EE-15C92FC9C9FA}" destId="{79009DD7-D4F2-4D9A-B69E-536349465EDC}" srcOrd="0" destOrd="0" parTransId="{AC3441F2-CEBA-42AB-8835-98D4373405AA}" sibTransId="{3AD2A1A3-855D-4181-99D1-E15FAB509094}"/>
    <dgm:cxn modelId="{57375C83-C46E-44EF-8377-426E0DDD6DB5}" type="presParOf" srcId="{E927B5E7-E746-4FB7-8872-37AB35EB3E76}" destId="{7A475563-163B-48B0-969B-32C612DA6B8A}" srcOrd="0" destOrd="0" presId="urn:microsoft.com/office/officeart/2005/8/layout/hProcess6"/>
    <dgm:cxn modelId="{09993F96-CC8F-466C-B50F-37D11BE71A40}" type="presParOf" srcId="{7A475563-163B-48B0-969B-32C612DA6B8A}" destId="{9C5C9DC2-EAC0-467A-A041-04EA69DF9893}" srcOrd="0" destOrd="0" presId="urn:microsoft.com/office/officeart/2005/8/layout/hProcess6"/>
    <dgm:cxn modelId="{A6D4C3D9-C80F-4C86-B068-AD28013EE630}" type="presParOf" srcId="{7A475563-163B-48B0-969B-32C612DA6B8A}" destId="{185DDBE9-976F-442C-B730-919291643688}" srcOrd="1" destOrd="0" presId="urn:microsoft.com/office/officeart/2005/8/layout/hProcess6"/>
    <dgm:cxn modelId="{8DEE690B-5114-4847-A362-32C3945E9B79}" type="presParOf" srcId="{7A475563-163B-48B0-969B-32C612DA6B8A}" destId="{DBF46FEB-FA32-4160-BBCB-F3931D5FB53C}" srcOrd="2" destOrd="0" presId="urn:microsoft.com/office/officeart/2005/8/layout/hProcess6"/>
    <dgm:cxn modelId="{D59F4EE0-FE61-4B74-8201-2A7C08D5CFA8}" type="presParOf" srcId="{7A475563-163B-48B0-969B-32C612DA6B8A}" destId="{FAC34EBB-9987-4552-B2A2-C76C01D7A61A}" srcOrd="3" destOrd="0" presId="urn:microsoft.com/office/officeart/2005/8/layout/hProcess6"/>
    <dgm:cxn modelId="{5FA54B65-3829-4F26-B6CA-4D7815E3EB15}" type="presParOf" srcId="{E927B5E7-E746-4FB7-8872-37AB35EB3E76}" destId="{46D50783-AF1F-4A7A-AAA8-DC2117613DD1}" srcOrd="1" destOrd="0" presId="urn:microsoft.com/office/officeart/2005/8/layout/hProcess6"/>
    <dgm:cxn modelId="{34EDD7B2-71BF-4BB2-9510-27B407AA3988}" type="presParOf" srcId="{E927B5E7-E746-4FB7-8872-37AB35EB3E76}" destId="{84CE61BA-B04E-4EE6-9BB0-F0D14A4E181B}" srcOrd="2" destOrd="0" presId="urn:microsoft.com/office/officeart/2005/8/layout/hProcess6"/>
    <dgm:cxn modelId="{BC771ECE-A45B-4538-887F-96CA7B9DAAD7}" type="presParOf" srcId="{84CE61BA-B04E-4EE6-9BB0-F0D14A4E181B}" destId="{1806C630-EC4C-454C-9052-37136FFBFDE4}" srcOrd="0" destOrd="0" presId="urn:microsoft.com/office/officeart/2005/8/layout/hProcess6"/>
    <dgm:cxn modelId="{16FEA63F-7940-4E2A-B657-1691F1E1BA60}" type="presParOf" srcId="{84CE61BA-B04E-4EE6-9BB0-F0D14A4E181B}" destId="{1AF334F0-B685-464F-8834-D60C9E3E8F23}" srcOrd="1" destOrd="0" presId="urn:microsoft.com/office/officeart/2005/8/layout/hProcess6"/>
    <dgm:cxn modelId="{94CFF47F-109A-4E4A-860C-4A0D9BE38926}" type="presParOf" srcId="{84CE61BA-B04E-4EE6-9BB0-F0D14A4E181B}" destId="{ED473805-F6E2-4358-9FD3-A696AF4CFE81}" srcOrd="2" destOrd="0" presId="urn:microsoft.com/office/officeart/2005/8/layout/hProcess6"/>
    <dgm:cxn modelId="{8D28F5B2-0E3B-422E-9FE2-87EDC86A2B20}" type="presParOf" srcId="{84CE61BA-B04E-4EE6-9BB0-F0D14A4E181B}" destId="{46C880A3-89D1-412C-8151-18C006941943}" srcOrd="3" destOrd="0" presId="urn:microsoft.com/office/officeart/2005/8/layout/hProcess6"/>
    <dgm:cxn modelId="{94A5EB0A-CBD1-4B0A-A535-7C1B90EE3739}" type="presParOf" srcId="{E927B5E7-E746-4FB7-8872-37AB35EB3E76}" destId="{F636CE17-E438-4565-B18D-424AFA8AE1F0}" srcOrd="3" destOrd="0" presId="urn:microsoft.com/office/officeart/2005/8/layout/hProcess6"/>
    <dgm:cxn modelId="{232BE352-303D-4704-9667-7DB1DFB06D1C}" type="presParOf" srcId="{E927B5E7-E746-4FB7-8872-37AB35EB3E76}" destId="{85F2EA9B-C102-4772-AB2B-4AF47EEC3280}" srcOrd="4" destOrd="0" presId="urn:microsoft.com/office/officeart/2005/8/layout/hProcess6"/>
    <dgm:cxn modelId="{5FCEAB62-CCD9-4E5F-82F5-84EABD323A65}" type="presParOf" srcId="{85F2EA9B-C102-4772-AB2B-4AF47EEC3280}" destId="{F4952CF9-DC15-45EA-991A-1C39C1B2E7E6}" srcOrd="0" destOrd="0" presId="urn:microsoft.com/office/officeart/2005/8/layout/hProcess6"/>
    <dgm:cxn modelId="{D21C9EA3-5708-4D69-BDFA-6FDBFA28F884}" type="presParOf" srcId="{85F2EA9B-C102-4772-AB2B-4AF47EEC3280}" destId="{83ACBE3B-573E-4838-9594-42F63990F0D5}" srcOrd="1" destOrd="0" presId="urn:microsoft.com/office/officeart/2005/8/layout/hProcess6"/>
    <dgm:cxn modelId="{6A9DBBA4-DDA7-4495-954E-D01D7FDAEE88}" type="presParOf" srcId="{85F2EA9B-C102-4772-AB2B-4AF47EEC3280}" destId="{56C8D46C-90E6-444F-BA63-DBE3F57379DF}" srcOrd="2" destOrd="0" presId="urn:microsoft.com/office/officeart/2005/8/layout/hProcess6"/>
    <dgm:cxn modelId="{0FC3FBED-6B1D-490E-8154-7FBAB02618A5}" type="presParOf" srcId="{85F2EA9B-C102-4772-AB2B-4AF47EEC3280}" destId="{DB8BCDAA-2446-4DBC-8491-F829D7C0268F}" srcOrd="3" destOrd="0" presId="urn:microsoft.com/office/officeart/2005/8/layout/hProcess6"/>
    <dgm:cxn modelId="{3ACCA5C4-A289-48A1-818E-C28A1D0CF66C}" type="presParOf" srcId="{E927B5E7-E746-4FB7-8872-37AB35EB3E76}" destId="{3884AC17-491D-4E3F-BB9F-9BE47647961D}" srcOrd="5" destOrd="0" presId="urn:microsoft.com/office/officeart/2005/8/layout/hProcess6"/>
    <dgm:cxn modelId="{0E162194-E368-4846-890F-C32745B53385}" type="presParOf" srcId="{E927B5E7-E746-4FB7-8872-37AB35EB3E76}" destId="{5CA97A6F-A319-4B39-A7BB-D0C08426EED7}" srcOrd="6" destOrd="0" presId="urn:microsoft.com/office/officeart/2005/8/layout/hProcess6"/>
    <dgm:cxn modelId="{0B66BE9D-676A-442C-A5F0-9A47B8082B50}" type="presParOf" srcId="{5CA97A6F-A319-4B39-A7BB-D0C08426EED7}" destId="{FF589FFB-F89D-4B1A-9B3B-58CA9FD63B17}" srcOrd="0" destOrd="0" presId="urn:microsoft.com/office/officeart/2005/8/layout/hProcess6"/>
    <dgm:cxn modelId="{378B365B-7687-449E-9225-A6A8FF56FE9A}" type="presParOf" srcId="{5CA97A6F-A319-4B39-A7BB-D0C08426EED7}" destId="{306D79F7-9F5B-4FF1-8533-0157195FC487}" srcOrd="1" destOrd="0" presId="urn:microsoft.com/office/officeart/2005/8/layout/hProcess6"/>
    <dgm:cxn modelId="{E4DC9F8C-E872-46DF-AFA2-E83107387047}" type="presParOf" srcId="{5CA97A6F-A319-4B39-A7BB-D0C08426EED7}" destId="{E6AAF6CF-DF48-40D9-A8C6-835679A59BC3}" srcOrd="2" destOrd="0" presId="urn:microsoft.com/office/officeart/2005/8/layout/hProcess6"/>
    <dgm:cxn modelId="{5D0DEBC6-4ED7-437B-8AEF-A74DE8E73E27}" type="presParOf" srcId="{5CA97A6F-A319-4B39-A7BB-D0C08426EED7}" destId="{86A4F0B2-F4D3-4A6C-8A9C-750D8398DDB3}" srcOrd="3" destOrd="0" presId="urn:microsoft.com/office/officeart/2005/8/layout/hProcess6"/>
    <dgm:cxn modelId="{4F5FD7FB-24DA-464E-A4FD-158F83534AD1}" type="presParOf" srcId="{E927B5E7-E746-4FB7-8872-37AB35EB3E76}" destId="{1CC082D7-1A77-4529-825B-FDC7F231B524}" srcOrd="7" destOrd="0" presId="urn:microsoft.com/office/officeart/2005/8/layout/hProcess6"/>
    <dgm:cxn modelId="{D3144BB1-76AE-4978-8F5D-76E5A2BC53DD}" type="presParOf" srcId="{E927B5E7-E746-4FB7-8872-37AB35EB3E76}" destId="{4277AE61-AACD-40E5-A909-ABC40067BD77}" srcOrd="8" destOrd="0" presId="urn:microsoft.com/office/officeart/2005/8/layout/hProcess6"/>
    <dgm:cxn modelId="{A82C27AD-FE41-4E92-997D-60DB6F54413B}" type="presParOf" srcId="{4277AE61-AACD-40E5-A909-ABC40067BD77}" destId="{45CC3701-CD35-49F2-8C2C-4D973DB34637}" srcOrd="0" destOrd="0" presId="urn:microsoft.com/office/officeart/2005/8/layout/hProcess6"/>
    <dgm:cxn modelId="{72EC5FD5-70BE-4D61-8898-2D041DF2A1E3}" type="presParOf" srcId="{4277AE61-AACD-40E5-A909-ABC40067BD77}" destId="{10003345-EC77-42AA-95F3-B501A58F4996}" srcOrd="1" destOrd="0" presId="urn:microsoft.com/office/officeart/2005/8/layout/hProcess6"/>
    <dgm:cxn modelId="{EECC8DC1-B5B2-476F-9C21-73002C306DD2}" type="presParOf" srcId="{4277AE61-AACD-40E5-A909-ABC40067BD77}" destId="{962582D8-5C31-491F-A8DA-3C612ECC5F25}" srcOrd="2" destOrd="0" presId="urn:microsoft.com/office/officeart/2005/8/layout/hProcess6"/>
    <dgm:cxn modelId="{31B5B9C6-A3D7-44A6-995B-51AC4007B7DF}" type="presParOf" srcId="{4277AE61-AACD-40E5-A909-ABC40067BD77}" destId="{59533543-E88B-4599-8A7D-DD85ECF5043D}" srcOrd="3" destOrd="0" presId="urn:microsoft.com/office/officeart/2005/8/layout/hProcess6"/>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A62D67E2-8A16-49C7-8143-F0887A3BD80A}" type="doc">
      <dgm:prSet loTypeId="urn:microsoft.com/office/officeart/2005/8/layout/vList2" loCatId="list" qsTypeId="urn:microsoft.com/office/officeart/2005/8/quickstyle/simple1" qsCatId="simple" csTypeId="urn:microsoft.com/office/officeart/2005/8/colors/accent2_2" csCatId="accent2" phldr="1"/>
      <dgm:spPr/>
      <dgm:t>
        <a:bodyPr/>
        <a:lstStyle/>
        <a:p>
          <a:endParaRPr lang="en-US"/>
        </a:p>
      </dgm:t>
    </dgm:pt>
    <dgm:pt modelId="{49A2C358-9D6B-40DA-BBBA-D692F0EDC3E2}">
      <dgm:prSet/>
      <dgm:spPr/>
      <dgm:t>
        <a:bodyPr/>
        <a:lstStyle/>
        <a:p>
          <a:r>
            <a:rPr lang="en-US" dirty="0"/>
            <a:t>Summer II</a:t>
          </a:r>
        </a:p>
      </dgm:t>
    </dgm:pt>
    <dgm:pt modelId="{0BC99EC2-83DD-453C-8FDA-B45500311A7D}" type="parTrans" cxnId="{6F354E9D-140C-43B1-904E-BB49260A3622}">
      <dgm:prSet/>
      <dgm:spPr/>
      <dgm:t>
        <a:bodyPr/>
        <a:lstStyle/>
        <a:p>
          <a:endParaRPr lang="en-US"/>
        </a:p>
      </dgm:t>
    </dgm:pt>
    <dgm:pt modelId="{FDF1B4B2-80CF-41A1-90B9-1766E7F8FF93}" type="sibTrans" cxnId="{6F354E9D-140C-43B1-904E-BB49260A3622}">
      <dgm:prSet/>
      <dgm:spPr/>
      <dgm:t>
        <a:bodyPr/>
        <a:lstStyle/>
        <a:p>
          <a:endParaRPr lang="en-US"/>
        </a:p>
      </dgm:t>
    </dgm:pt>
    <dgm:pt modelId="{E0100299-1880-4003-BE35-42A3E99ECA7E}">
      <dgm:prSet/>
      <dgm:spPr/>
      <dgm:t>
        <a:bodyPr/>
        <a:lstStyle/>
        <a:p>
          <a:r>
            <a:rPr lang="en-US" dirty="0"/>
            <a:t>PTA Internship I (4 weeks)</a:t>
          </a:r>
        </a:p>
      </dgm:t>
    </dgm:pt>
    <dgm:pt modelId="{B31C493E-6E4D-4349-B28D-55AB70A08B9E}" type="parTrans" cxnId="{B9B698CB-F604-4120-8D5B-9B694B10CCA1}">
      <dgm:prSet/>
      <dgm:spPr/>
      <dgm:t>
        <a:bodyPr/>
        <a:lstStyle/>
        <a:p>
          <a:endParaRPr lang="en-US"/>
        </a:p>
      </dgm:t>
    </dgm:pt>
    <dgm:pt modelId="{6709EE5E-6069-4F4B-8188-A3728AF39BD7}" type="sibTrans" cxnId="{B9B698CB-F604-4120-8D5B-9B694B10CCA1}">
      <dgm:prSet/>
      <dgm:spPr/>
      <dgm:t>
        <a:bodyPr/>
        <a:lstStyle/>
        <a:p>
          <a:endParaRPr lang="en-US"/>
        </a:p>
      </dgm:t>
    </dgm:pt>
    <dgm:pt modelId="{C2A04F3E-053C-461F-A07B-2E0E2681990C}">
      <dgm:prSet/>
      <dgm:spPr/>
      <dgm:t>
        <a:bodyPr/>
        <a:lstStyle/>
        <a:p>
          <a:r>
            <a:rPr lang="en-US" dirty="0"/>
            <a:t>Fall II</a:t>
          </a:r>
        </a:p>
      </dgm:t>
    </dgm:pt>
    <dgm:pt modelId="{04E332F8-3FAA-4E24-ABF0-687202C9356C}" type="parTrans" cxnId="{C3252741-2974-470F-A710-D330EBFEC974}">
      <dgm:prSet/>
      <dgm:spPr/>
      <dgm:t>
        <a:bodyPr/>
        <a:lstStyle/>
        <a:p>
          <a:endParaRPr lang="en-US"/>
        </a:p>
      </dgm:t>
    </dgm:pt>
    <dgm:pt modelId="{62AB6DA0-CB9A-4ADA-90E6-A60694DBE2C2}" type="sibTrans" cxnId="{C3252741-2974-470F-A710-D330EBFEC974}">
      <dgm:prSet/>
      <dgm:spPr/>
      <dgm:t>
        <a:bodyPr/>
        <a:lstStyle/>
        <a:p>
          <a:endParaRPr lang="en-US"/>
        </a:p>
      </dgm:t>
    </dgm:pt>
    <dgm:pt modelId="{01C0862B-E964-476A-A389-4A8050DADDA4}">
      <dgm:prSet/>
      <dgm:spPr/>
      <dgm:t>
        <a:bodyPr/>
        <a:lstStyle/>
        <a:p>
          <a:r>
            <a:rPr lang="en-US" dirty="0"/>
            <a:t>Neurological Assessment and Management Techniques</a:t>
          </a:r>
        </a:p>
      </dgm:t>
    </dgm:pt>
    <dgm:pt modelId="{BF7FA227-CE16-4095-90E0-BDBAF4661872}" type="parTrans" cxnId="{8146268B-C7D7-4C74-A558-4957870C6686}">
      <dgm:prSet/>
      <dgm:spPr/>
      <dgm:t>
        <a:bodyPr/>
        <a:lstStyle/>
        <a:p>
          <a:endParaRPr lang="en-US"/>
        </a:p>
      </dgm:t>
    </dgm:pt>
    <dgm:pt modelId="{FA2AEC2C-C7FE-4B99-A6D0-1AC415747B1C}" type="sibTrans" cxnId="{8146268B-C7D7-4C74-A558-4957870C6686}">
      <dgm:prSet/>
      <dgm:spPr/>
      <dgm:t>
        <a:bodyPr/>
        <a:lstStyle/>
        <a:p>
          <a:endParaRPr lang="en-US"/>
        </a:p>
      </dgm:t>
    </dgm:pt>
    <dgm:pt modelId="{444302FB-CB50-480A-AFA6-2967F7B5BC90}">
      <dgm:prSet/>
      <dgm:spPr/>
      <dgm:t>
        <a:bodyPr/>
        <a:lstStyle/>
        <a:p>
          <a:r>
            <a:rPr lang="en-US" dirty="0"/>
            <a:t>Orthopedic Assessment and Management Techniques</a:t>
          </a:r>
        </a:p>
      </dgm:t>
    </dgm:pt>
    <dgm:pt modelId="{A65ABA5D-BFFE-498E-8E54-7097D59B32D9}" type="parTrans" cxnId="{5950C9F8-7290-45A6-BB78-581EBEB4B098}">
      <dgm:prSet/>
      <dgm:spPr/>
      <dgm:t>
        <a:bodyPr/>
        <a:lstStyle/>
        <a:p>
          <a:endParaRPr lang="en-US"/>
        </a:p>
      </dgm:t>
    </dgm:pt>
    <dgm:pt modelId="{2D00371E-2398-4BCB-8F53-6155CA279C8E}" type="sibTrans" cxnId="{5950C9F8-7290-45A6-BB78-581EBEB4B098}">
      <dgm:prSet/>
      <dgm:spPr/>
      <dgm:t>
        <a:bodyPr/>
        <a:lstStyle/>
        <a:p>
          <a:endParaRPr lang="en-US"/>
        </a:p>
      </dgm:t>
    </dgm:pt>
    <dgm:pt modelId="{E4EBFC86-2EDB-4AFA-8DC4-185337D04601}">
      <dgm:prSet/>
      <dgm:spPr/>
      <dgm:t>
        <a:bodyPr/>
        <a:lstStyle/>
        <a:p>
          <a:r>
            <a:rPr lang="en-US" dirty="0"/>
            <a:t>Professional Communication III</a:t>
          </a:r>
        </a:p>
      </dgm:t>
    </dgm:pt>
    <dgm:pt modelId="{2A02B5C5-1A11-4FDC-96CE-21F719061B39}" type="parTrans" cxnId="{51B62493-2765-43EA-B83C-2209F10C86C3}">
      <dgm:prSet/>
      <dgm:spPr/>
      <dgm:t>
        <a:bodyPr/>
        <a:lstStyle/>
        <a:p>
          <a:endParaRPr lang="en-US"/>
        </a:p>
      </dgm:t>
    </dgm:pt>
    <dgm:pt modelId="{C06C7D69-EFE7-44D2-AB08-592E417F0C65}" type="sibTrans" cxnId="{51B62493-2765-43EA-B83C-2209F10C86C3}">
      <dgm:prSet/>
      <dgm:spPr/>
      <dgm:t>
        <a:bodyPr/>
        <a:lstStyle/>
        <a:p>
          <a:endParaRPr lang="en-US"/>
        </a:p>
      </dgm:t>
    </dgm:pt>
    <dgm:pt modelId="{6F0519FF-5863-495F-A1A8-46B0FEECDBEF}">
      <dgm:prSet/>
      <dgm:spPr/>
      <dgm:t>
        <a:bodyPr/>
        <a:lstStyle/>
        <a:p>
          <a:r>
            <a:rPr lang="en-US" dirty="0"/>
            <a:t>Psychological Issues in Healthcare</a:t>
          </a:r>
        </a:p>
      </dgm:t>
    </dgm:pt>
    <dgm:pt modelId="{88DE90A9-0375-4456-9345-70A99259A5C4}" type="parTrans" cxnId="{C2552BED-3D2F-462D-8BFE-6A753AC74D04}">
      <dgm:prSet/>
      <dgm:spPr/>
      <dgm:t>
        <a:bodyPr/>
        <a:lstStyle/>
        <a:p>
          <a:endParaRPr lang="en-US"/>
        </a:p>
      </dgm:t>
    </dgm:pt>
    <dgm:pt modelId="{627E046D-F85D-4B5A-99D4-CC875FA5E558}" type="sibTrans" cxnId="{C2552BED-3D2F-462D-8BFE-6A753AC74D04}">
      <dgm:prSet/>
      <dgm:spPr/>
      <dgm:t>
        <a:bodyPr/>
        <a:lstStyle/>
        <a:p>
          <a:endParaRPr lang="en-US"/>
        </a:p>
      </dgm:t>
    </dgm:pt>
    <dgm:pt modelId="{856CF6B1-417F-4D3B-8F5D-C32CA678A705}">
      <dgm:prSet/>
      <dgm:spPr/>
      <dgm:t>
        <a:bodyPr/>
        <a:lstStyle/>
        <a:p>
          <a:r>
            <a:rPr lang="en-US" dirty="0"/>
            <a:t>Spring II</a:t>
          </a:r>
        </a:p>
      </dgm:t>
    </dgm:pt>
    <dgm:pt modelId="{8A859B53-DBAC-40D8-A47D-415B0A5DDC0C}" type="parTrans" cxnId="{F054B2D4-7A4A-43ED-B230-42FA5AC2A87A}">
      <dgm:prSet/>
      <dgm:spPr/>
      <dgm:t>
        <a:bodyPr/>
        <a:lstStyle/>
        <a:p>
          <a:endParaRPr lang="en-US"/>
        </a:p>
      </dgm:t>
    </dgm:pt>
    <dgm:pt modelId="{F91F98D2-DB00-4807-8971-72F3238FA8F6}" type="sibTrans" cxnId="{F054B2D4-7A4A-43ED-B230-42FA5AC2A87A}">
      <dgm:prSet/>
      <dgm:spPr/>
      <dgm:t>
        <a:bodyPr/>
        <a:lstStyle/>
        <a:p>
          <a:endParaRPr lang="en-US"/>
        </a:p>
      </dgm:t>
    </dgm:pt>
    <dgm:pt modelId="{CAB416CB-305A-4CBA-BCC2-438D6F1E797E}">
      <dgm:prSet/>
      <dgm:spPr/>
      <dgm:t>
        <a:bodyPr/>
        <a:lstStyle/>
        <a:p>
          <a:r>
            <a:rPr lang="en-US" dirty="0"/>
            <a:t>PTA Seminar</a:t>
          </a:r>
        </a:p>
      </dgm:t>
    </dgm:pt>
    <dgm:pt modelId="{47542919-7FA1-4044-88D1-6A24CE769AC4}" type="parTrans" cxnId="{3DE54A1C-F369-4671-A12A-2FA8A1ED91AC}">
      <dgm:prSet/>
      <dgm:spPr/>
      <dgm:t>
        <a:bodyPr/>
        <a:lstStyle/>
        <a:p>
          <a:endParaRPr lang="en-US"/>
        </a:p>
      </dgm:t>
    </dgm:pt>
    <dgm:pt modelId="{F2A52CB0-0BC3-447B-95C7-8E47CE8A0263}" type="sibTrans" cxnId="{3DE54A1C-F369-4671-A12A-2FA8A1ED91AC}">
      <dgm:prSet/>
      <dgm:spPr/>
      <dgm:t>
        <a:bodyPr/>
        <a:lstStyle/>
        <a:p>
          <a:endParaRPr lang="en-US"/>
        </a:p>
      </dgm:t>
    </dgm:pt>
    <dgm:pt modelId="{233C24FE-B254-4592-A383-0DA80997596B}">
      <dgm:prSet/>
      <dgm:spPr/>
      <dgm:t>
        <a:bodyPr/>
        <a:lstStyle/>
        <a:p>
          <a:r>
            <a:rPr lang="en-US" dirty="0"/>
            <a:t>PTA Internship II (6 weeks)</a:t>
          </a:r>
        </a:p>
      </dgm:t>
    </dgm:pt>
    <dgm:pt modelId="{D9B77B7D-4F3B-4C17-9941-3F65BB8FB4F1}" type="parTrans" cxnId="{14C54B78-2A37-4674-BBC6-0C15B54EE74D}">
      <dgm:prSet/>
      <dgm:spPr/>
      <dgm:t>
        <a:bodyPr/>
        <a:lstStyle/>
        <a:p>
          <a:endParaRPr lang="en-US"/>
        </a:p>
      </dgm:t>
    </dgm:pt>
    <dgm:pt modelId="{B66D258D-19BF-4AFB-A74F-BCCD16BE44D7}" type="sibTrans" cxnId="{14C54B78-2A37-4674-BBC6-0C15B54EE74D}">
      <dgm:prSet/>
      <dgm:spPr/>
      <dgm:t>
        <a:bodyPr/>
        <a:lstStyle/>
        <a:p>
          <a:endParaRPr lang="en-US"/>
        </a:p>
      </dgm:t>
    </dgm:pt>
    <dgm:pt modelId="{9AA2D717-CF72-482D-A186-A2E17904B832}">
      <dgm:prSet/>
      <dgm:spPr/>
      <dgm:t>
        <a:bodyPr/>
        <a:lstStyle/>
        <a:p>
          <a:r>
            <a:rPr lang="en-US" dirty="0"/>
            <a:t>PTA Internship III (6 weeks)</a:t>
          </a:r>
        </a:p>
      </dgm:t>
    </dgm:pt>
    <dgm:pt modelId="{31FA9430-A681-4FB8-BA6D-814349BE52BA}" type="parTrans" cxnId="{9B87A9C7-60C9-47E1-AB63-854F1BDEC64D}">
      <dgm:prSet/>
      <dgm:spPr/>
      <dgm:t>
        <a:bodyPr/>
        <a:lstStyle/>
        <a:p>
          <a:endParaRPr lang="en-US"/>
        </a:p>
      </dgm:t>
    </dgm:pt>
    <dgm:pt modelId="{073BA7E9-FEFB-4F1A-B9AC-A66D42D552E4}" type="sibTrans" cxnId="{9B87A9C7-60C9-47E1-AB63-854F1BDEC64D}">
      <dgm:prSet/>
      <dgm:spPr/>
      <dgm:t>
        <a:bodyPr/>
        <a:lstStyle/>
        <a:p>
          <a:endParaRPr lang="en-US"/>
        </a:p>
      </dgm:t>
    </dgm:pt>
    <dgm:pt modelId="{1EA66BF4-6665-4811-A1D2-A624F97E9670}">
      <dgm:prSet/>
      <dgm:spPr/>
      <dgm:t>
        <a:bodyPr/>
        <a:lstStyle/>
        <a:p>
          <a:r>
            <a:rPr lang="en-US" dirty="0">
              <a:highlight>
                <a:srgbClr val="FFFF00"/>
              </a:highlight>
            </a:rPr>
            <a:t>General Psychology I (General Education)</a:t>
          </a:r>
        </a:p>
      </dgm:t>
    </dgm:pt>
    <dgm:pt modelId="{9B2E9F39-0888-4351-AA62-530A28B05A05}" type="parTrans" cxnId="{28CEACC5-A225-4C32-8CCB-452EB41488DA}">
      <dgm:prSet/>
      <dgm:spPr/>
      <dgm:t>
        <a:bodyPr/>
        <a:lstStyle/>
        <a:p>
          <a:endParaRPr lang="en-US"/>
        </a:p>
      </dgm:t>
    </dgm:pt>
    <dgm:pt modelId="{396A4C86-8FB6-4516-8A00-7DB674C7A952}" type="sibTrans" cxnId="{28CEACC5-A225-4C32-8CCB-452EB41488DA}">
      <dgm:prSet/>
      <dgm:spPr/>
      <dgm:t>
        <a:bodyPr/>
        <a:lstStyle/>
        <a:p>
          <a:endParaRPr lang="en-US"/>
        </a:p>
      </dgm:t>
    </dgm:pt>
    <dgm:pt modelId="{DF07633A-589C-48E1-A022-B4433E8EA748}" type="pres">
      <dgm:prSet presAssocID="{A62D67E2-8A16-49C7-8143-F0887A3BD80A}" presName="linear" presStyleCnt="0">
        <dgm:presLayoutVars>
          <dgm:animLvl val="lvl"/>
          <dgm:resizeHandles val="exact"/>
        </dgm:presLayoutVars>
      </dgm:prSet>
      <dgm:spPr/>
    </dgm:pt>
    <dgm:pt modelId="{CEC29352-F8EB-4A83-B64C-1E2F2695309F}" type="pres">
      <dgm:prSet presAssocID="{49A2C358-9D6B-40DA-BBBA-D692F0EDC3E2}" presName="parentText" presStyleLbl="node1" presStyleIdx="0" presStyleCnt="3" custLinFactNeighborX="-1222" custLinFactNeighborY="-4981">
        <dgm:presLayoutVars>
          <dgm:chMax val="0"/>
          <dgm:bulletEnabled val="1"/>
        </dgm:presLayoutVars>
      </dgm:prSet>
      <dgm:spPr/>
    </dgm:pt>
    <dgm:pt modelId="{C08C4457-8DCE-4DCE-A911-A0C2231EBC51}" type="pres">
      <dgm:prSet presAssocID="{49A2C358-9D6B-40DA-BBBA-D692F0EDC3E2}" presName="childText" presStyleLbl="revTx" presStyleIdx="0" presStyleCnt="3">
        <dgm:presLayoutVars>
          <dgm:bulletEnabled val="1"/>
        </dgm:presLayoutVars>
      </dgm:prSet>
      <dgm:spPr/>
    </dgm:pt>
    <dgm:pt modelId="{2BE57B6C-B584-4E77-A22D-14E2EC116FAB}" type="pres">
      <dgm:prSet presAssocID="{C2A04F3E-053C-461F-A07B-2E0E2681990C}" presName="parentText" presStyleLbl="node1" presStyleIdx="1" presStyleCnt="3">
        <dgm:presLayoutVars>
          <dgm:chMax val="0"/>
          <dgm:bulletEnabled val="1"/>
        </dgm:presLayoutVars>
      </dgm:prSet>
      <dgm:spPr/>
    </dgm:pt>
    <dgm:pt modelId="{E2AA25A8-D991-470F-90D1-A713B9FA425A}" type="pres">
      <dgm:prSet presAssocID="{C2A04F3E-053C-461F-A07B-2E0E2681990C}" presName="childText" presStyleLbl="revTx" presStyleIdx="1" presStyleCnt="3">
        <dgm:presLayoutVars>
          <dgm:bulletEnabled val="1"/>
        </dgm:presLayoutVars>
      </dgm:prSet>
      <dgm:spPr/>
    </dgm:pt>
    <dgm:pt modelId="{4A16448F-DDC7-4BAB-98B7-1FA96EDB8625}" type="pres">
      <dgm:prSet presAssocID="{856CF6B1-417F-4D3B-8F5D-C32CA678A705}" presName="parentText" presStyleLbl="node1" presStyleIdx="2" presStyleCnt="3" custLinFactNeighborY="-1062">
        <dgm:presLayoutVars>
          <dgm:chMax val="0"/>
          <dgm:bulletEnabled val="1"/>
        </dgm:presLayoutVars>
      </dgm:prSet>
      <dgm:spPr/>
    </dgm:pt>
    <dgm:pt modelId="{E8312284-4F4F-47EC-A15C-E1350E5785FA}" type="pres">
      <dgm:prSet presAssocID="{856CF6B1-417F-4D3B-8F5D-C32CA678A705}" presName="childText" presStyleLbl="revTx" presStyleIdx="2" presStyleCnt="3">
        <dgm:presLayoutVars>
          <dgm:bulletEnabled val="1"/>
        </dgm:presLayoutVars>
      </dgm:prSet>
      <dgm:spPr/>
    </dgm:pt>
  </dgm:ptLst>
  <dgm:cxnLst>
    <dgm:cxn modelId="{45C53F08-0E06-4F83-B745-4CD8E887DC66}" type="presOf" srcId="{E4EBFC86-2EDB-4AFA-8DC4-185337D04601}" destId="{E2AA25A8-D991-470F-90D1-A713B9FA425A}" srcOrd="0" destOrd="2" presId="urn:microsoft.com/office/officeart/2005/8/layout/vList2"/>
    <dgm:cxn modelId="{3DE54A1C-F369-4671-A12A-2FA8A1ED91AC}" srcId="{856CF6B1-417F-4D3B-8F5D-C32CA678A705}" destId="{CAB416CB-305A-4CBA-BCC2-438D6F1E797E}" srcOrd="0" destOrd="0" parTransId="{47542919-7FA1-4044-88D1-6A24CE769AC4}" sibTransId="{F2A52CB0-0BC3-447B-95C7-8E47CE8A0263}"/>
    <dgm:cxn modelId="{4CC9B51E-FE0E-4709-928D-DA57EFDDDB81}" type="presOf" srcId="{E0100299-1880-4003-BE35-42A3E99ECA7E}" destId="{C08C4457-8DCE-4DCE-A911-A0C2231EBC51}" srcOrd="0" destOrd="0" presId="urn:microsoft.com/office/officeart/2005/8/layout/vList2"/>
    <dgm:cxn modelId="{3281D429-05DD-4388-AEB2-6CE08443C779}" type="presOf" srcId="{01C0862B-E964-476A-A389-4A8050DADDA4}" destId="{E2AA25A8-D991-470F-90D1-A713B9FA425A}" srcOrd="0" destOrd="0" presId="urn:microsoft.com/office/officeart/2005/8/layout/vList2"/>
    <dgm:cxn modelId="{DB670232-18D2-46FF-8802-2987AC79F21E}" type="presOf" srcId="{444302FB-CB50-480A-AFA6-2967F7B5BC90}" destId="{E2AA25A8-D991-470F-90D1-A713B9FA425A}" srcOrd="0" destOrd="1" presId="urn:microsoft.com/office/officeart/2005/8/layout/vList2"/>
    <dgm:cxn modelId="{C3252741-2974-470F-A710-D330EBFEC974}" srcId="{A62D67E2-8A16-49C7-8143-F0887A3BD80A}" destId="{C2A04F3E-053C-461F-A07B-2E0E2681990C}" srcOrd="1" destOrd="0" parTransId="{04E332F8-3FAA-4E24-ABF0-687202C9356C}" sibTransId="{62AB6DA0-CB9A-4ADA-90E6-A60694DBE2C2}"/>
    <dgm:cxn modelId="{C6C07541-D645-4417-A241-16B84A84EEB7}" type="presOf" srcId="{9AA2D717-CF72-482D-A186-A2E17904B832}" destId="{E8312284-4F4F-47EC-A15C-E1350E5785FA}" srcOrd="0" destOrd="2" presId="urn:microsoft.com/office/officeart/2005/8/layout/vList2"/>
    <dgm:cxn modelId="{5ED6C944-E6EB-4DA4-9F7D-47E3EBAC231C}" type="presOf" srcId="{CAB416CB-305A-4CBA-BCC2-438D6F1E797E}" destId="{E8312284-4F4F-47EC-A15C-E1350E5785FA}" srcOrd="0" destOrd="0" presId="urn:microsoft.com/office/officeart/2005/8/layout/vList2"/>
    <dgm:cxn modelId="{E4F7DD4C-E39D-489F-B1FA-A055A57E58F5}" type="presOf" srcId="{A62D67E2-8A16-49C7-8143-F0887A3BD80A}" destId="{DF07633A-589C-48E1-A022-B4433E8EA748}" srcOrd="0" destOrd="0" presId="urn:microsoft.com/office/officeart/2005/8/layout/vList2"/>
    <dgm:cxn modelId="{14C54B78-2A37-4674-BBC6-0C15B54EE74D}" srcId="{856CF6B1-417F-4D3B-8F5D-C32CA678A705}" destId="{233C24FE-B254-4592-A383-0DA80997596B}" srcOrd="1" destOrd="0" parTransId="{D9B77B7D-4F3B-4C17-9941-3F65BB8FB4F1}" sibTransId="{B66D258D-19BF-4AFB-A74F-BCCD16BE44D7}"/>
    <dgm:cxn modelId="{8146268B-C7D7-4C74-A558-4957870C6686}" srcId="{C2A04F3E-053C-461F-A07B-2E0E2681990C}" destId="{01C0862B-E964-476A-A389-4A8050DADDA4}" srcOrd="0" destOrd="0" parTransId="{BF7FA227-CE16-4095-90E0-BDBAF4661872}" sibTransId="{FA2AEC2C-C7FE-4B99-A6D0-1AC415747B1C}"/>
    <dgm:cxn modelId="{51B62493-2765-43EA-B83C-2209F10C86C3}" srcId="{C2A04F3E-053C-461F-A07B-2E0E2681990C}" destId="{E4EBFC86-2EDB-4AFA-8DC4-185337D04601}" srcOrd="2" destOrd="0" parTransId="{2A02B5C5-1A11-4FDC-96CE-21F719061B39}" sibTransId="{C06C7D69-EFE7-44D2-AB08-592E417F0C65}"/>
    <dgm:cxn modelId="{6F354E9D-140C-43B1-904E-BB49260A3622}" srcId="{A62D67E2-8A16-49C7-8143-F0887A3BD80A}" destId="{49A2C358-9D6B-40DA-BBBA-D692F0EDC3E2}" srcOrd="0" destOrd="0" parTransId="{0BC99EC2-83DD-453C-8FDA-B45500311A7D}" sibTransId="{FDF1B4B2-80CF-41A1-90B9-1766E7F8FF93}"/>
    <dgm:cxn modelId="{97E473BC-34B9-4547-A651-65125759908E}" type="presOf" srcId="{1EA66BF4-6665-4811-A1D2-A624F97E9670}" destId="{C08C4457-8DCE-4DCE-A911-A0C2231EBC51}" srcOrd="0" destOrd="1" presId="urn:microsoft.com/office/officeart/2005/8/layout/vList2"/>
    <dgm:cxn modelId="{4C34DBBC-61C5-4FD2-BC47-DF015D27D5F6}" type="presOf" srcId="{233C24FE-B254-4592-A383-0DA80997596B}" destId="{E8312284-4F4F-47EC-A15C-E1350E5785FA}" srcOrd="0" destOrd="1" presId="urn:microsoft.com/office/officeart/2005/8/layout/vList2"/>
    <dgm:cxn modelId="{67326FBF-274F-4681-800A-731C716266C9}" type="presOf" srcId="{C2A04F3E-053C-461F-A07B-2E0E2681990C}" destId="{2BE57B6C-B584-4E77-A22D-14E2EC116FAB}" srcOrd="0" destOrd="0" presId="urn:microsoft.com/office/officeart/2005/8/layout/vList2"/>
    <dgm:cxn modelId="{28CEACC5-A225-4C32-8CCB-452EB41488DA}" srcId="{49A2C358-9D6B-40DA-BBBA-D692F0EDC3E2}" destId="{1EA66BF4-6665-4811-A1D2-A624F97E9670}" srcOrd="1" destOrd="0" parTransId="{9B2E9F39-0888-4351-AA62-530A28B05A05}" sibTransId="{396A4C86-8FB6-4516-8A00-7DB674C7A952}"/>
    <dgm:cxn modelId="{9B87A9C7-60C9-47E1-AB63-854F1BDEC64D}" srcId="{856CF6B1-417F-4D3B-8F5D-C32CA678A705}" destId="{9AA2D717-CF72-482D-A186-A2E17904B832}" srcOrd="2" destOrd="0" parTransId="{31FA9430-A681-4FB8-BA6D-814349BE52BA}" sibTransId="{073BA7E9-FEFB-4F1A-B9AC-A66D42D552E4}"/>
    <dgm:cxn modelId="{B9B698CB-F604-4120-8D5B-9B694B10CCA1}" srcId="{49A2C358-9D6B-40DA-BBBA-D692F0EDC3E2}" destId="{E0100299-1880-4003-BE35-42A3E99ECA7E}" srcOrd="0" destOrd="0" parTransId="{B31C493E-6E4D-4349-B28D-55AB70A08B9E}" sibTransId="{6709EE5E-6069-4F4B-8188-A3728AF39BD7}"/>
    <dgm:cxn modelId="{59934CD3-CDC0-4C81-99D9-70D82A2FBC5C}" type="presOf" srcId="{49A2C358-9D6B-40DA-BBBA-D692F0EDC3E2}" destId="{CEC29352-F8EB-4A83-B64C-1E2F2695309F}" srcOrd="0" destOrd="0" presId="urn:microsoft.com/office/officeart/2005/8/layout/vList2"/>
    <dgm:cxn modelId="{F054B2D4-7A4A-43ED-B230-42FA5AC2A87A}" srcId="{A62D67E2-8A16-49C7-8143-F0887A3BD80A}" destId="{856CF6B1-417F-4D3B-8F5D-C32CA678A705}" srcOrd="2" destOrd="0" parTransId="{8A859B53-DBAC-40D8-A47D-415B0A5DDC0C}" sibTransId="{F91F98D2-DB00-4807-8971-72F3238FA8F6}"/>
    <dgm:cxn modelId="{C2552BED-3D2F-462D-8BFE-6A753AC74D04}" srcId="{C2A04F3E-053C-461F-A07B-2E0E2681990C}" destId="{6F0519FF-5863-495F-A1A8-46B0FEECDBEF}" srcOrd="3" destOrd="0" parTransId="{88DE90A9-0375-4456-9345-70A99259A5C4}" sibTransId="{627E046D-F85D-4B5A-99D4-CC875FA5E558}"/>
    <dgm:cxn modelId="{838498ED-57BE-4627-A429-D75E1774AAD8}" type="presOf" srcId="{6F0519FF-5863-495F-A1A8-46B0FEECDBEF}" destId="{E2AA25A8-D991-470F-90D1-A713B9FA425A}" srcOrd="0" destOrd="3" presId="urn:microsoft.com/office/officeart/2005/8/layout/vList2"/>
    <dgm:cxn modelId="{78D931EF-4ACC-4281-AB91-9F860F3A918A}" type="presOf" srcId="{856CF6B1-417F-4D3B-8F5D-C32CA678A705}" destId="{4A16448F-DDC7-4BAB-98B7-1FA96EDB8625}" srcOrd="0" destOrd="0" presId="urn:microsoft.com/office/officeart/2005/8/layout/vList2"/>
    <dgm:cxn modelId="{5950C9F8-7290-45A6-BB78-581EBEB4B098}" srcId="{C2A04F3E-053C-461F-A07B-2E0E2681990C}" destId="{444302FB-CB50-480A-AFA6-2967F7B5BC90}" srcOrd="1" destOrd="0" parTransId="{A65ABA5D-BFFE-498E-8E54-7097D59B32D9}" sibTransId="{2D00371E-2398-4BCB-8F53-6155CA279C8E}"/>
    <dgm:cxn modelId="{1C9EE16D-1D5A-43E2-B262-A7FA3C8904D1}" type="presParOf" srcId="{DF07633A-589C-48E1-A022-B4433E8EA748}" destId="{CEC29352-F8EB-4A83-B64C-1E2F2695309F}" srcOrd="0" destOrd="0" presId="urn:microsoft.com/office/officeart/2005/8/layout/vList2"/>
    <dgm:cxn modelId="{2D90400D-A35C-493B-9B26-925E4E3DCEE8}" type="presParOf" srcId="{DF07633A-589C-48E1-A022-B4433E8EA748}" destId="{C08C4457-8DCE-4DCE-A911-A0C2231EBC51}" srcOrd="1" destOrd="0" presId="urn:microsoft.com/office/officeart/2005/8/layout/vList2"/>
    <dgm:cxn modelId="{92E2E37C-93A5-4635-890B-5275448989BB}" type="presParOf" srcId="{DF07633A-589C-48E1-A022-B4433E8EA748}" destId="{2BE57B6C-B584-4E77-A22D-14E2EC116FAB}" srcOrd="2" destOrd="0" presId="urn:microsoft.com/office/officeart/2005/8/layout/vList2"/>
    <dgm:cxn modelId="{7CCFCFB5-EB76-4928-8A6A-A8E2BE4F1156}" type="presParOf" srcId="{DF07633A-589C-48E1-A022-B4433E8EA748}" destId="{E2AA25A8-D991-470F-90D1-A713B9FA425A}" srcOrd="3" destOrd="0" presId="urn:microsoft.com/office/officeart/2005/8/layout/vList2"/>
    <dgm:cxn modelId="{5B253431-AF49-4D0A-89E3-D7337237D69F}" type="presParOf" srcId="{DF07633A-589C-48E1-A022-B4433E8EA748}" destId="{4A16448F-DDC7-4BAB-98B7-1FA96EDB8625}" srcOrd="4" destOrd="0" presId="urn:microsoft.com/office/officeart/2005/8/layout/vList2"/>
    <dgm:cxn modelId="{A840A4B4-10F4-4330-88C0-C8E69FBD11EA}" type="presParOf" srcId="{DF07633A-589C-48E1-A022-B4433E8EA748}" destId="{E8312284-4F4F-47EC-A15C-E1350E5785FA}" srcOrd="5"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A62D67E2-8A16-49C7-8143-F0887A3BD80A}" type="doc">
      <dgm:prSet loTypeId="urn:microsoft.com/office/officeart/2005/8/layout/vList2" loCatId="list" qsTypeId="urn:microsoft.com/office/officeart/2005/8/quickstyle/simple1" qsCatId="simple" csTypeId="urn:microsoft.com/office/officeart/2005/8/colors/accent2_2" csCatId="accent2" phldr="1"/>
      <dgm:spPr/>
      <dgm:t>
        <a:bodyPr/>
        <a:lstStyle/>
        <a:p>
          <a:endParaRPr lang="en-US"/>
        </a:p>
      </dgm:t>
    </dgm:pt>
    <dgm:pt modelId="{49A2C358-9D6B-40DA-BBBA-D692F0EDC3E2}">
      <dgm:prSet/>
      <dgm:spPr/>
      <dgm:t>
        <a:bodyPr/>
        <a:lstStyle/>
        <a:p>
          <a:r>
            <a:rPr lang="en-US" dirty="0"/>
            <a:t>Summer I (prerequisites) must be taken by Fall I</a:t>
          </a:r>
        </a:p>
      </dgm:t>
    </dgm:pt>
    <dgm:pt modelId="{0BC99EC2-83DD-453C-8FDA-B45500311A7D}" type="parTrans" cxnId="{6F354E9D-140C-43B1-904E-BB49260A3622}">
      <dgm:prSet/>
      <dgm:spPr/>
      <dgm:t>
        <a:bodyPr/>
        <a:lstStyle/>
        <a:p>
          <a:endParaRPr lang="en-US"/>
        </a:p>
      </dgm:t>
    </dgm:pt>
    <dgm:pt modelId="{FDF1B4B2-80CF-41A1-90B9-1766E7F8FF93}" type="sibTrans" cxnId="{6F354E9D-140C-43B1-904E-BB49260A3622}">
      <dgm:prSet/>
      <dgm:spPr/>
      <dgm:t>
        <a:bodyPr/>
        <a:lstStyle/>
        <a:p>
          <a:endParaRPr lang="en-US"/>
        </a:p>
      </dgm:t>
    </dgm:pt>
    <dgm:pt modelId="{E0100299-1880-4003-BE35-42A3E99ECA7E}">
      <dgm:prSet/>
      <dgm:spPr/>
      <dgm:t>
        <a:bodyPr/>
        <a:lstStyle/>
        <a:p>
          <a:r>
            <a:rPr lang="en-US" dirty="0"/>
            <a:t>Human Anatomy and Physiology I</a:t>
          </a:r>
        </a:p>
      </dgm:t>
    </dgm:pt>
    <dgm:pt modelId="{B31C493E-6E4D-4349-B28D-55AB70A08B9E}" type="parTrans" cxnId="{B9B698CB-F604-4120-8D5B-9B694B10CCA1}">
      <dgm:prSet/>
      <dgm:spPr/>
      <dgm:t>
        <a:bodyPr/>
        <a:lstStyle/>
        <a:p>
          <a:endParaRPr lang="en-US"/>
        </a:p>
      </dgm:t>
    </dgm:pt>
    <dgm:pt modelId="{6709EE5E-6069-4F4B-8188-A3728AF39BD7}" type="sibTrans" cxnId="{B9B698CB-F604-4120-8D5B-9B694B10CCA1}">
      <dgm:prSet/>
      <dgm:spPr/>
      <dgm:t>
        <a:bodyPr/>
        <a:lstStyle/>
        <a:p>
          <a:endParaRPr lang="en-US"/>
        </a:p>
      </dgm:t>
    </dgm:pt>
    <dgm:pt modelId="{7CDF23EF-0D98-418A-ABE5-D47BE7DA618D}">
      <dgm:prSet/>
      <dgm:spPr/>
      <dgm:t>
        <a:bodyPr/>
        <a:lstStyle/>
        <a:p>
          <a:r>
            <a:rPr lang="en-US" dirty="0"/>
            <a:t>Medical Terminology</a:t>
          </a:r>
        </a:p>
      </dgm:t>
    </dgm:pt>
    <dgm:pt modelId="{EA0F59F1-BAA6-4635-8E11-3D1BC2AFEAE7}" type="parTrans" cxnId="{9AD5550D-507D-46CC-82FE-F64A6F252A22}">
      <dgm:prSet/>
      <dgm:spPr/>
      <dgm:t>
        <a:bodyPr/>
        <a:lstStyle/>
        <a:p>
          <a:endParaRPr lang="en-US"/>
        </a:p>
      </dgm:t>
    </dgm:pt>
    <dgm:pt modelId="{47B688D2-ED63-478A-8EB5-CD83EBE6C29F}" type="sibTrans" cxnId="{9AD5550D-507D-46CC-82FE-F64A6F252A22}">
      <dgm:prSet/>
      <dgm:spPr/>
      <dgm:t>
        <a:bodyPr/>
        <a:lstStyle/>
        <a:p>
          <a:endParaRPr lang="en-US"/>
        </a:p>
      </dgm:t>
    </dgm:pt>
    <dgm:pt modelId="{802F73C6-295B-4B1F-A2D8-444B97EA8284}">
      <dgm:prSet/>
      <dgm:spPr/>
      <dgm:t>
        <a:bodyPr/>
        <a:lstStyle/>
        <a:p>
          <a:r>
            <a:rPr lang="en-US" dirty="0"/>
            <a:t>Conceptual Physics with a lab</a:t>
          </a:r>
        </a:p>
      </dgm:t>
    </dgm:pt>
    <dgm:pt modelId="{3BD796E2-E274-4C6C-A604-F1A8130F62E7}" type="parTrans" cxnId="{7A539F56-8E5B-4856-9AEF-5E0AEFDBE938}">
      <dgm:prSet/>
      <dgm:spPr/>
      <dgm:t>
        <a:bodyPr/>
        <a:lstStyle/>
        <a:p>
          <a:endParaRPr lang="en-US"/>
        </a:p>
      </dgm:t>
    </dgm:pt>
    <dgm:pt modelId="{BD046AEE-1DF7-40AE-9EBA-674775ACF7F0}" type="sibTrans" cxnId="{7A539F56-8E5B-4856-9AEF-5E0AEFDBE938}">
      <dgm:prSet/>
      <dgm:spPr/>
      <dgm:t>
        <a:bodyPr/>
        <a:lstStyle/>
        <a:p>
          <a:endParaRPr lang="en-US"/>
        </a:p>
      </dgm:t>
    </dgm:pt>
    <dgm:pt modelId="{727E92E2-AB48-405D-8E58-B7E87056E445}">
      <dgm:prSet/>
      <dgm:spPr/>
      <dgm:t>
        <a:bodyPr/>
        <a:lstStyle/>
        <a:p>
          <a:r>
            <a:rPr lang="en-US" dirty="0"/>
            <a:t>Career Math (will accept higher level math courses)</a:t>
          </a:r>
        </a:p>
      </dgm:t>
    </dgm:pt>
    <dgm:pt modelId="{CB7E96B3-2843-4491-A279-D9D11F102D5B}" type="parTrans" cxnId="{8FD8A5E5-C564-4093-A8B5-B999D337F1D6}">
      <dgm:prSet/>
      <dgm:spPr/>
      <dgm:t>
        <a:bodyPr/>
        <a:lstStyle/>
        <a:p>
          <a:endParaRPr lang="en-US"/>
        </a:p>
      </dgm:t>
    </dgm:pt>
    <dgm:pt modelId="{ABEF75CD-0AD1-4592-9EE8-2C5CCF2BB959}" type="sibTrans" cxnId="{8FD8A5E5-C564-4093-A8B5-B999D337F1D6}">
      <dgm:prSet/>
      <dgm:spPr/>
      <dgm:t>
        <a:bodyPr/>
        <a:lstStyle/>
        <a:p>
          <a:endParaRPr lang="en-US"/>
        </a:p>
      </dgm:t>
    </dgm:pt>
    <dgm:pt modelId="{C2A04F3E-053C-461F-A07B-2E0E2681990C}">
      <dgm:prSet/>
      <dgm:spPr/>
      <dgm:t>
        <a:bodyPr/>
        <a:lstStyle/>
        <a:p>
          <a:r>
            <a:rPr lang="en-US"/>
            <a:t>Fall I</a:t>
          </a:r>
        </a:p>
      </dgm:t>
    </dgm:pt>
    <dgm:pt modelId="{04E332F8-3FAA-4E24-ABF0-687202C9356C}" type="parTrans" cxnId="{C3252741-2974-470F-A710-D330EBFEC974}">
      <dgm:prSet/>
      <dgm:spPr/>
      <dgm:t>
        <a:bodyPr/>
        <a:lstStyle/>
        <a:p>
          <a:endParaRPr lang="en-US"/>
        </a:p>
      </dgm:t>
    </dgm:pt>
    <dgm:pt modelId="{62AB6DA0-CB9A-4ADA-90E6-A60694DBE2C2}" type="sibTrans" cxnId="{C3252741-2974-470F-A710-D330EBFEC974}">
      <dgm:prSet/>
      <dgm:spPr/>
      <dgm:t>
        <a:bodyPr/>
        <a:lstStyle/>
        <a:p>
          <a:endParaRPr lang="en-US"/>
        </a:p>
      </dgm:t>
    </dgm:pt>
    <dgm:pt modelId="{01C0862B-E964-476A-A389-4A8050DADDA4}">
      <dgm:prSet/>
      <dgm:spPr/>
      <dgm:t>
        <a:bodyPr/>
        <a:lstStyle/>
        <a:p>
          <a:r>
            <a:rPr lang="en-US" dirty="0"/>
            <a:t>Basic Care in Physical Therapy</a:t>
          </a:r>
        </a:p>
      </dgm:t>
    </dgm:pt>
    <dgm:pt modelId="{BF7FA227-CE16-4095-90E0-BDBAF4661872}" type="parTrans" cxnId="{8146268B-C7D7-4C74-A558-4957870C6686}">
      <dgm:prSet/>
      <dgm:spPr/>
      <dgm:t>
        <a:bodyPr/>
        <a:lstStyle/>
        <a:p>
          <a:endParaRPr lang="en-US"/>
        </a:p>
      </dgm:t>
    </dgm:pt>
    <dgm:pt modelId="{FA2AEC2C-C7FE-4B99-A6D0-1AC415747B1C}" type="sibTrans" cxnId="{8146268B-C7D7-4C74-A558-4957870C6686}">
      <dgm:prSet/>
      <dgm:spPr/>
      <dgm:t>
        <a:bodyPr/>
        <a:lstStyle/>
        <a:p>
          <a:endParaRPr lang="en-US"/>
        </a:p>
      </dgm:t>
    </dgm:pt>
    <dgm:pt modelId="{444302FB-CB50-480A-AFA6-2967F7B5BC90}">
      <dgm:prSet/>
      <dgm:spPr/>
      <dgm:t>
        <a:bodyPr/>
        <a:lstStyle/>
        <a:p>
          <a:r>
            <a:rPr lang="en-US"/>
            <a:t>Principles and Practices of Physical Therapy</a:t>
          </a:r>
        </a:p>
      </dgm:t>
    </dgm:pt>
    <dgm:pt modelId="{A65ABA5D-BFFE-498E-8E54-7097D59B32D9}" type="parTrans" cxnId="{5950C9F8-7290-45A6-BB78-581EBEB4B098}">
      <dgm:prSet/>
      <dgm:spPr/>
      <dgm:t>
        <a:bodyPr/>
        <a:lstStyle/>
        <a:p>
          <a:endParaRPr lang="en-US"/>
        </a:p>
      </dgm:t>
    </dgm:pt>
    <dgm:pt modelId="{2D00371E-2398-4BCB-8F53-6155CA279C8E}" type="sibTrans" cxnId="{5950C9F8-7290-45A6-BB78-581EBEB4B098}">
      <dgm:prSet/>
      <dgm:spPr/>
      <dgm:t>
        <a:bodyPr/>
        <a:lstStyle/>
        <a:p>
          <a:endParaRPr lang="en-US"/>
        </a:p>
      </dgm:t>
    </dgm:pt>
    <dgm:pt modelId="{E4EBFC86-2EDB-4AFA-8DC4-185337D04601}">
      <dgm:prSet/>
      <dgm:spPr/>
      <dgm:t>
        <a:bodyPr/>
        <a:lstStyle/>
        <a:p>
          <a:r>
            <a:rPr lang="en-US" b="1" dirty="0"/>
            <a:t>Anatomical Kinesiology (specific PTA section during program only)</a:t>
          </a:r>
        </a:p>
      </dgm:t>
    </dgm:pt>
    <dgm:pt modelId="{2A02B5C5-1A11-4FDC-96CE-21F719061B39}" type="parTrans" cxnId="{51B62493-2765-43EA-B83C-2209F10C86C3}">
      <dgm:prSet/>
      <dgm:spPr/>
      <dgm:t>
        <a:bodyPr/>
        <a:lstStyle/>
        <a:p>
          <a:endParaRPr lang="en-US"/>
        </a:p>
      </dgm:t>
    </dgm:pt>
    <dgm:pt modelId="{C06C7D69-EFE7-44D2-AB08-592E417F0C65}" type="sibTrans" cxnId="{51B62493-2765-43EA-B83C-2209F10C86C3}">
      <dgm:prSet/>
      <dgm:spPr/>
      <dgm:t>
        <a:bodyPr/>
        <a:lstStyle/>
        <a:p>
          <a:endParaRPr lang="en-US"/>
        </a:p>
      </dgm:t>
    </dgm:pt>
    <dgm:pt modelId="{E1228F2A-962C-4B92-A17B-15F0AED9AA63}">
      <dgm:prSet/>
      <dgm:spPr/>
      <dgm:t>
        <a:bodyPr/>
        <a:lstStyle/>
        <a:p>
          <a:r>
            <a:rPr lang="en-US" dirty="0">
              <a:highlight>
                <a:srgbClr val="FFFF00"/>
              </a:highlight>
            </a:rPr>
            <a:t>English 131 or English 121 (General Education)</a:t>
          </a:r>
        </a:p>
      </dgm:t>
    </dgm:pt>
    <dgm:pt modelId="{F4E686C5-55E1-4ADA-A1C4-3F8934AFDEC2}" type="parTrans" cxnId="{FD9E7EB6-78D5-404A-8316-45D91694F3C0}">
      <dgm:prSet/>
      <dgm:spPr/>
      <dgm:t>
        <a:bodyPr/>
        <a:lstStyle/>
        <a:p>
          <a:endParaRPr lang="en-US"/>
        </a:p>
      </dgm:t>
    </dgm:pt>
    <dgm:pt modelId="{34F92B60-638B-47D1-802E-A224FF38E402}" type="sibTrans" cxnId="{FD9E7EB6-78D5-404A-8316-45D91694F3C0}">
      <dgm:prSet/>
      <dgm:spPr/>
      <dgm:t>
        <a:bodyPr/>
        <a:lstStyle/>
        <a:p>
          <a:endParaRPr lang="en-US"/>
        </a:p>
      </dgm:t>
    </dgm:pt>
    <dgm:pt modelId="{6F0519FF-5863-495F-A1A8-46B0FEECDBEF}">
      <dgm:prSet/>
      <dgm:spPr/>
      <dgm:t>
        <a:bodyPr/>
        <a:lstStyle/>
        <a:p>
          <a:r>
            <a:rPr lang="en-US" dirty="0"/>
            <a:t>Rehab Principles of Medicine I</a:t>
          </a:r>
        </a:p>
      </dgm:t>
    </dgm:pt>
    <dgm:pt modelId="{88DE90A9-0375-4456-9345-70A99259A5C4}" type="parTrans" cxnId="{C2552BED-3D2F-462D-8BFE-6A753AC74D04}">
      <dgm:prSet/>
      <dgm:spPr/>
      <dgm:t>
        <a:bodyPr/>
        <a:lstStyle/>
        <a:p>
          <a:endParaRPr lang="en-US"/>
        </a:p>
      </dgm:t>
    </dgm:pt>
    <dgm:pt modelId="{627E046D-F85D-4B5A-99D4-CC875FA5E558}" type="sibTrans" cxnId="{C2552BED-3D2F-462D-8BFE-6A753AC74D04}">
      <dgm:prSet/>
      <dgm:spPr/>
      <dgm:t>
        <a:bodyPr/>
        <a:lstStyle/>
        <a:p>
          <a:endParaRPr lang="en-US"/>
        </a:p>
      </dgm:t>
    </dgm:pt>
    <dgm:pt modelId="{55B05BBF-91EC-4A2A-98FC-75507626CAD5}">
      <dgm:prSet/>
      <dgm:spPr/>
      <dgm:t>
        <a:bodyPr/>
        <a:lstStyle/>
        <a:p>
          <a:r>
            <a:rPr lang="en-US"/>
            <a:t>Principles of Communication I</a:t>
          </a:r>
        </a:p>
      </dgm:t>
    </dgm:pt>
    <dgm:pt modelId="{00B8BC02-0313-48A6-ADFB-201C694E5160}" type="parTrans" cxnId="{4A7951DF-FFA5-4E6A-9D9B-F001FA3F3C93}">
      <dgm:prSet/>
      <dgm:spPr/>
      <dgm:t>
        <a:bodyPr/>
        <a:lstStyle/>
        <a:p>
          <a:endParaRPr lang="en-US"/>
        </a:p>
      </dgm:t>
    </dgm:pt>
    <dgm:pt modelId="{50C5F136-0870-4212-8E3F-A8A46F92F13F}" type="sibTrans" cxnId="{4A7951DF-FFA5-4E6A-9D9B-F001FA3F3C93}">
      <dgm:prSet/>
      <dgm:spPr/>
      <dgm:t>
        <a:bodyPr/>
        <a:lstStyle/>
        <a:p>
          <a:endParaRPr lang="en-US"/>
        </a:p>
      </dgm:t>
    </dgm:pt>
    <dgm:pt modelId="{856CF6B1-417F-4D3B-8F5D-C32CA678A705}">
      <dgm:prSet/>
      <dgm:spPr/>
      <dgm:t>
        <a:bodyPr/>
        <a:lstStyle/>
        <a:p>
          <a:r>
            <a:rPr lang="en-US"/>
            <a:t>Spring I</a:t>
          </a:r>
        </a:p>
      </dgm:t>
    </dgm:pt>
    <dgm:pt modelId="{8A859B53-DBAC-40D8-A47D-415B0A5DDC0C}" type="parTrans" cxnId="{F054B2D4-7A4A-43ED-B230-42FA5AC2A87A}">
      <dgm:prSet/>
      <dgm:spPr/>
      <dgm:t>
        <a:bodyPr/>
        <a:lstStyle/>
        <a:p>
          <a:endParaRPr lang="en-US"/>
        </a:p>
      </dgm:t>
    </dgm:pt>
    <dgm:pt modelId="{F91F98D2-DB00-4807-8971-72F3238FA8F6}" type="sibTrans" cxnId="{F054B2D4-7A4A-43ED-B230-42FA5AC2A87A}">
      <dgm:prSet/>
      <dgm:spPr/>
      <dgm:t>
        <a:bodyPr/>
        <a:lstStyle/>
        <a:p>
          <a:endParaRPr lang="en-US"/>
        </a:p>
      </dgm:t>
    </dgm:pt>
    <dgm:pt modelId="{CAB416CB-305A-4CBA-BCC2-438D6F1E797E}">
      <dgm:prSet/>
      <dgm:spPr/>
      <dgm:t>
        <a:bodyPr/>
        <a:lstStyle/>
        <a:p>
          <a:r>
            <a:rPr lang="en-US" dirty="0"/>
            <a:t>Professional Communication II</a:t>
          </a:r>
        </a:p>
      </dgm:t>
    </dgm:pt>
    <dgm:pt modelId="{47542919-7FA1-4044-88D1-6A24CE769AC4}" type="parTrans" cxnId="{3DE54A1C-F369-4671-A12A-2FA8A1ED91AC}">
      <dgm:prSet/>
      <dgm:spPr/>
      <dgm:t>
        <a:bodyPr/>
        <a:lstStyle/>
        <a:p>
          <a:endParaRPr lang="en-US"/>
        </a:p>
      </dgm:t>
    </dgm:pt>
    <dgm:pt modelId="{F2A52CB0-0BC3-447B-95C7-8E47CE8A0263}" type="sibTrans" cxnId="{3DE54A1C-F369-4671-A12A-2FA8A1ED91AC}">
      <dgm:prSet/>
      <dgm:spPr/>
      <dgm:t>
        <a:bodyPr/>
        <a:lstStyle/>
        <a:p>
          <a:endParaRPr lang="en-US"/>
        </a:p>
      </dgm:t>
    </dgm:pt>
    <dgm:pt modelId="{233C24FE-B254-4592-A383-0DA80997596B}">
      <dgm:prSet/>
      <dgm:spPr/>
      <dgm:t>
        <a:bodyPr/>
        <a:lstStyle/>
        <a:p>
          <a:r>
            <a:rPr lang="en-US"/>
            <a:t>Modalities in Physical Therapy</a:t>
          </a:r>
        </a:p>
      </dgm:t>
    </dgm:pt>
    <dgm:pt modelId="{D9B77B7D-4F3B-4C17-9941-3F65BB8FB4F1}" type="parTrans" cxnId="{14C54B78-2A37-4674-BBC6-0C15B54EE74D}">
      <dgm:prSet/>
      <dgm:spPr/>
      <dgm:t>
        <a:bodyPr/>
        <a:lstStyle/>
        <a:p>
          <a:endParaRPr lang="en-US"/>
        </a:p>
      </dgm:t>
    </dgm:pt>
    <dgm:pt modelId="{B66D258D-19BF-4AFB-A74F-BCCD16BE44D7}" type="sibTrans" cxnId="{14C54B78-2A37-4674-BBC6-0C15B54EE74D}">
      <dgm:prSet/>
      <dgm:spPr/>
      <dgm:t>
        <a:bodyPr/>
        <a:lstStyle/>
        <a:p>
          <a:endParaRPr lang="en-US"/>
        </a:p>
      </dgm:t>
    </dgm:pt>
    <dgm:pt modelId="{9AA2D717-CF72-482D-A186-A2E17904B832}">
      <dgm:prSet/>
      <dgm:spPr/>
      <dgm:t>
        <a:bodyPr/>
        <a:lstStyle/>
        <a:p>
          <a:r>
            <a:rPr lang="en-US" dirty="0"/>
            <a:t>Clinical Kinesiology</a:t>
          </a:r>
        </a:p>
      </dgm:t>
    </dgm:pt>
    <dgm:pt modelId="{31FA9430-A681-4FB8-BA6D-814349BE52BA}" type="parTrans" cxnId="{9B87A9C7-60C9-47E1-AB63-854F1BDEC64D}">
      <dgm:prSet/>
      <dgm:spPr/>
      <dgm:t>
        <a:bodyPr/>
        <a:lstStyle/>
        <a:p>
          <a:endParaRPr lang="en-US"/>
        </a:p>
      </dgm:t>
    </dgm:pt>
    <dgm:pt modelId="{073BA7E9-FEFB-4F1A-B9AC-A66D42D552E4}" type="sibTrans" cxnId="{9B87A9C7-60C9-47E1-AB63-854F1BDEC64D}">
      <dgm:prSet/>
      <dgm:spPr/>
      <dgm:t>
        <a:bodyPr/>
        <a:lstStyle/>
        <a:p>
          <a:endParaRPr lang="en-US"/>
        </a:p>
      </dgm:t>
    </dgm:pt>
    <dgm:pt modelId="{57755EE0-2EF2-4664-9BC1-C63B85CCDA92}">
      <dgm:prSet/>
      <dgm:spPr/>
      <dgm:t>
        <a:bodyPr/>
        <a:lstStyle/>
        <a:p>
          <a:r>
            <a:rPr lang="en-US" dirty="0"/>
            <a:t>Rehab Principles of Medicine II</a:t>
          </a:r>
        </a:p>
      </dgm:t>
    </dgm:pt>
    <dgm:pt modelId="{A153B491-E567-41A5-B24A-AD46007AD509}" type="parTrans" cxnId="{C93E541D-40DA-48F8-9544-971EA8424EC2}">
      <dgm:prSet/>
      <dgm:spPr/>
      <dgm:t>
        <a:bodyPr/>
        <a:lstStyle/>
        <a:p>
          <a:endParaRPr lang="en-US"/>
        </a:p>
      </dgm:t>
    </dgm:pt>
    <dgm:pt modelId="{989BA595-17FD-4A93-8442-4075C7C6ED0D}" type="sibTrans" cxnId="{C93E541D-40DA-48F8-9544-971EA8424EC2}">
      <dgm:prSet/>
      <dgm:spPr/>
      <dgm:t>
        <a:bodyPr/>
        <a:lstStyle/>
        <a:p>
          <a:endParaRPr lang="en-US"/>
        </a:p>
      </dgm:t>
    </dgm:pt>
    <dgm:pt modelId="{781CCED9-7794-4E01-ACCC-F5CE96D38C14}">
      <dgm:prSet/>
      <dgm:spPr/>
      <dgm:t>
        <a:bodyPr/>
        <a:lstStyle/>
        <a:p>
          <a:r>
            <a:rPr lang="en-US" dirty="0">
              <a:highlight>
                <a:srgbClr val="FFFF00"/>
              </a:highlight>
            </a:rPr>
            <a:t>Public Speaking  will accept Interpersonal Communication (General Education)</a:t>
          </a:r>
        </a:p>
      </dgm:t>
    </dgm:pt>
    <dgm:pt modelId="{B9EFB957-5E01-4A22-A763-37C5755E937C}" type="parTrans" cxnId="{BF8FF0E0-3C2E-491C-B82A-F81EFB48ABD2}">
      <dgm:prSet/>
      <dgm:spPr/>
      <dgm:t>
        <a:bodyPr/>
        <a:lstStyle/>
        <a:p>
          <a:endParaRPr lang="en-US"/>
        </a:p>
      </dgm:t>
    </dgm:pt>
    <dgm:pt modelId="{FCADEA90-1248-4BEE-9157-3270D40B554B}" type="sibTrans" cxnId="{BF8FF0E0-3C2E-491C-B82A-F81EFB48ABD2}">
      <dgm:prSet/>
      <dgm:spPr/>
      <dgm:t>
        <a:bodyPr/>
        <a:lstStyle/>
        <a:p>
          <a:endParaRPr lang="en-US"/>
        </a:p>
      </dgm:t>
    </dgm:pt>
    <dgm:pt modelId="{DF07633A-589C-48E1-A022-B4433E8EA748}" type="pres">
      <dgm:prSet presAssocID="{A62D67E2-8A16-49C7-8143-F0887A3BD80A}" presName="linear" presStyleCnt="0">
        <dgm:presLayoutVars>
          <dgm:animLvl val="lvl"/>
          <dgm:resizeHandles val="exact"/>
        </dgm:presLayoutVars>
      </dgm:prSet>
      <dgm:spPr/>
    </dgm:pt>
    <dgm:pt modelId="{CEC29352-F8EB-4A83-B64C-1E2F2695309F}" type="pres">
      <dgm:prSet presAssocID="{49A2C358-9D6B-40DA-BBBA-D692F0EDC3E2}" presName="parentText" presStyleLbl="node1" presStyleIdx="0" presStyleCnt="3" custScaleY="109388" custLinFactNeighborY="-37121">
        <dgm:presLayoutVars>
          <dgm:chMax val="0"/>
          <dgm:bulletEnabled val="1"/>
        </dgm:presLayoutVars>
      </dgm:prSet>
      <dgm:spPr/>
    </dgm:pt>
    <dgm:pt modelId="{C08C4457-8DCE-4DCE-A911-A0C2231EBC51}" type="pres">
      <dgm:prSet presAssocID="{49A2C358-9D6B-40DA-BBBA-D692F0EDC3E2}" presName="childText" presStyleLbl="revTx" presStyleIdx="0" presStyleCnt="3" custScaleY="105673" custLinFactNeighborY="-8578">
        <dgm:presLayoutVars>
          <dgm:bulletEnabled val="1"/>
        </dgm:presLayoutVars>
      </dgm:prSet>
      <dgm:spPr/>
    </dgm:pt>
    <dgm:pt modelId="{2BE57B6C-B584-4E77-A22D-14E2EC116FAB}" type="pres">
      <dgm:prSet presAssocID="{C2A04F3E-053C-461F-A07B-2E0E2681990C}" presName="parentText" presStyleLbl="node1" presStyleIdx="1" presStyleCnt="3" custLinFactNeighborY="-8239">
        <dgm:presLayoutVars>
          <dgm:chMax val="0"/>
          <dgm:bulletEnabled val="1"/>
        </dgm:presLayoutVars>
      </dgm:prSet>
      <dgm:spPr/>
    </dgm:pt>
    <dgm:pt modelId="{E2AA25A8-D991-470F-90D1-A713B9FA425A}" type="pres">
      <dgm:prSet presAssocID="{C2A04F3E-053C-461F-A07B-2E0E2681990C}" presName="childText" presStyleLbl="revTx" presStyleIdx="1" presStyleCnt="3" custLinFactNeighborY="-43927">
        <dgm:presLayoutVars>
          <dgm:bulletEnabled val="1"/>
        </dgm:presLayoutVars>
      </dgm:prSet>
      <dgm:spPr/>
    </dgm:pt>
    <dgm:pt modelId="{4A16448F-DDC7-4BAB-98B7-1FA96EDB8625}" type="pres">
      <dgm:prSet presAssocID="{856CF6B1-417F-4D3B-8F5D-C32CA678A705}" presName="parentText" presStyleLbl="node1" presStyleIdx="2" presStyleCnt="3" custLinFactNeighborY="-837">
        <dgm:presLayoutVars>
          <dgm:chMax val="0"/>
          <dgm:bulletEnabled val="1"/>
        </dgm:presLayoutVars>
      </dgm:prSet>
      <dgm:spPr/>
    </dgm:pt>
    <dgm:pt modelId="{E8312284-4F4F-47EC-A15C-E1350E5785FA}" type="pres">
      <dgm:prSet presAssocID="{856CF6B1-417F-4D3B-8F5D-C32CA678A705}" presName="childText" presStyleLbl="revTx" presStyleIdx="2" presStyleCnt="3" custScaleY="107609" custLinFactNeighborY="33152">
        <dgm:presLayoutVars>
          <dgm:bulletEnabled val="1"/>
        </dgm:presLayoutVars>
      </dgm:prSet>
      <dgm:spPr/>
    </dgm:pt>
  </dgm:ptLst>
  <dgm:cxnLst>
    <dgm:cxn modelId="{45C53F08-0E06-4F83-B745-4CD8E887DC66}" type="presOf" srcId="{E4EBFC86-2EDB-4AFA-8DC4-185337D04601}" destId="{E2AA25A8-D991-470F-90D1-A713B9FA425A}" srcOrd="0" destOrd="2" presId="urn:microsoft.com/office/officeart/2005/8/layout/vList2"/>
    <dgm:cxn modelId="{9AD5550D-507D-46CC-82FE-F64A6F252A22}" srcId="{49A2C358-9D6B-40DA-BBBA-D692F0EDC3E2}" destId="{7CDF23EF-0D98-418A-ABE5-D47BE7DA618D}" srcOrd="1" destOrd="0" parTransId="{EA0F59F1-BAA6-4635-8E11-3D1BC2AFEAE7}" sibTransId="{47B688D2-ED63-478A-8EB5-CD83EBE6C29F}"/>
    <dgm:cxn modelId="{43A33B18-E1A7-40F3-B482-D107D8B4151A}" type="presOf" srcId="{57755EE0-2EF2-4664-9BC1-C63B85CCDA92}" destId="{E8312284-4F4F-47EC-A15C-E1350E5785FA}" srcOrd="0" destOrd="3" presId="urn:microsoft.com/office/officeart/2005/8/layout/vList2"/>
    <dgm:cxn modelId="{64FC4A1B-503E-4CA0-A10C-02E7B439EE2E}" type="presOf" srcId="{55B05BBF-91EC-4A2A-98FC-75507626CAD5}" destId="{E2AA25A8-D991-470F-90D1-A713B9FA425A}" srcOrd="0" destOrd="5" presId="urn:microsoft.com/office/officeart/2005/8/layout/vList2"/>
    <dgm:cxn modelId="{3DE54A1C-F369-4671-A12A-2FA8A1ED91AC}" srcId="{856CF6B1-417F-4D3B-8F5D-C32CA678A705}" destId="{CAB416CB-305A-4CBA-BCC2-438D6F1E797E}" srcOrd="0" destOrd="0" parTransId="{47542919-7FA1-4044-88D1-6A24CE769AC4}" sibTransId="{F2A52CB0-0BC3-447B-95C7-8E47CE8A0263}"/>
    <dgm:cxn modelId="{98C2141D-CCC3-44C9-83D7-CE842061F3B8}" type="presOf" srcId="{E1228F2A-962C-4B92-A17B-15F0AED9AA63}" destId="{E2AA25A8-D991-470F-90D1-A713B9FA425A}" srcOrd="0" destOrd="3" presId="urn:microsoft.com/office/officeart/2005/8/layout/vList2"/>
    <dgm:cxn modelId="{C93E541D-40DA-48F8-9544-971EA8424EC2}" srcId="{856CF6B1-417F-4D3B-8F5D-C32CA678A705}" destId="{57755EE0-2EF2-4664-9BC1-C63B85CCDA92}" srcOrd="3" destOrd="0" parTransId="{A153B491-E567-41A5-B24A-AD46007AD509}" sibTransId="{989BA595-17FD-4A93-8442-4075C7C6ED0D}"/>
    <dgm:cxn modelId="{4CC9B51E-FE0E-4709-928D-DA57EFDDDB81}" type="presOf" srcId="{E0100299-1880-4003-BE35-42A3E99ECA7E}" destId="{C08C4457-8DCE-4DCE-A911-A0C2231EBC51}" srcOrd="0" destOrd="0" presId="urn:microsoft.com/office/officeart/2005/8/layout/vList2"/>
    <dgm:cxn modelId="{3281D429-05DD-4388-AEB2-6CE08443C779}" type="presOf" srcId="{01C0862B-E964-476A-A389-4A8050DADDA4}" destId="{E2AA25A8-D991-470F-90D1-A713B9FA425A}" srcOrd="0" destOrd="0" presId="urn:microsoft.com/office/officeart/2005/8/layout/vList2"/>
    <dgm:cxn modelId="{DB670232-18D2-46FF-8802-2987AC79F21E}" type="presOf" srcId="{444302FB-CB50-480A-AFA6-2967F7B5BC90}" destId="{E2AA25A8-D991-470F-90D1-A713B9FA425A}" srcOrd="0" destOrd="1" presId="urn:microsoft.com/office/officeart/2005/8/layout/vList2"/>
    <dgm:cxn modelId="{C3252741-2974-470F-A710-D330EBFEC974}" srcId="{A62D67E2-8A16-49C7-8143-F0887A3BD80A}" destId="{C2A04F3E-053C-461F-A07B-2E0E2681990C}" srcOrd="1" destOrd="0" parTransId="{04E332F8-3FAA-4E24-ABF0-687202C9356C}" sibTransId="{62AB6DA0-CB9A-4ADA-90E6-A60694DBE2C2}"/>
    <dgm:cxn modelId="{C6C07541-D645-4417-A241-16B84A84EEB7}" type="presOf" srcId="{9AA2D717-CF72-482D-A186-A2E17904B832}" destId="{E8312284-4F4F-47EC-A15C-E1350E5785FA}" srcOrd="0" destOrd="2" presId="urn:microsoft.com/office/officeart/2005/8/layout/vList2"/>
    <dgm:cxn modelId="{5ED6C944-E6EB-4DA4-9F7D-47E3EBAC231C}" type="presOf" srcId="{CAB416CB-305A-4CBA-BCC2-438D6F1E797E}" destId="{E8312284-4F4F-47EC-A15C-E1350E5785FA}" srcOrd="0" destOrd="0" presId="urn:microsoft.com/office/officeart/2005/8/layout/vList2"/>
    <dgm:cxn modelId="{50F58F49-8B13-4A6E-AAB3-8FB6A7CB4F58}" type="presOf" srcId="{781CCED9-7794-4E01-ACCC-F5CE96D38C14}" destId="{E8312284-4F4F-47EC-A15C-E1350E5785FA}" srcOrd="0" destOrd="4" presId="urn:microsoft.com/office/officeart/2005/8/layout/vList2"/>
    <dgm:cxn modelId="{E4F7DD4C-E39D-489F-B1FA-A055A57E58F5}" type="presOf" srcId="{A62D67E2-8A16-49C7-8143-F0887A3BD80A}" destId="{DF07633A-589C-48E1-A022-B4433E8EA748}" srcOrd="0" destOrd="0" presId="urn:microsoft.com/office/officeart/2005/8/layout/vList2"/>
    <dgm:cxn modelId="{4265E06F-E4B6-4129-8154-40071357C640}" type="presOf" srcId="{7CDF23EF-0D98-418A-ABE5-D47BE7DA618D}" destId="{C08C4457-8DCE-4DCE-A911-A0C2231EBC51}" srcOrd="0" destOrd="1" presId="urn:microsoft.com/office/officeart/2005/8/layout/vList2"/>
    <dgm:cxn modelId="{7A539F56-8E5B-4856-9AEF-5E0AEFDBE938}" srcId="{49A2C358-9D6B-40DA-BBBA-D692F0EDC3E2}" destId="{802F73C6-295B-4B1F-A2D8-444B97EA8284}" srcOrd="2" destOrd="0" parTransId="{3BD796E2-E274-4C6C-A604-F1A8130F62E7}" sibTransId="{BD046AEE-1DF7-40AE-9EBA-674775ACF7F0}"/>
    <dgm:cxn modelId="{A76F4858-2779-4E1F-AAB3-ACF10FBAD8F1}" type="presOf" srcId="{802F73C6-295B-4B1F-A2D8-444B97EA8284}" destId="{C08C4457-8DCE-4DCE-A911-A0C2231EBC51}" srcOrd="0" destOrd="2" presId="urn:microsoft.com/office/officeart/2005/8/layout/vList2"/>
    <dgm:cxn modelId="{14C54B78-2A37-4674-BBC6-0C15B54EE74D}" srcId="{856CF6B1-417F-4D3B-8F5D-C32CA678A705}" destId="{233C24FE-B254-4592-A383-0DA80997596B}" srcOrd="1" destOrd="0" parTransId="{D9B77B7D-4F3B-4C17-9941-3F65BB8FB4F1}" sibTransId="{B66D258D-19BF-4AFB-A74F-BCCD16BE44D7}"/>
    <dgm:cxn modelId="{8146268B-C7D7-4C74-A558-4957870C6686}" srcId="{C2A04F3E-053C-461F-A07B-2E0E2681990C}" destId="{01C0862B-E964-476A-A389-4A8050DADDA4}" srcOrd="0" destOrd="0" parTransId="{BF7FA227-CE16-4095-90E0-BDBAF4661872}" sibTransId="{FA2AEC2C-C7FE-4B99-A6D0-1AC415747B1C}"/>
    <dgm:cxn modelId="{51B62493-2765-43EA-B83C-2209F10C86C3}" srcId="{C2A04F3E-053C-461F-A07B-2E0E2681990C}" destId="{E4EBFC86-2EDB-4AFA-8DC4-185337D04601}" srcOrd="2" destOrd="0" parTransId="{2A02B5C5-1A11-4FDC-96CE-21F719061B39}" sibTransId="{C06C7D69-EFE7-44D2-AB08-592E417F0C65}"/>
    <dgm:cxn modelId="{6F354E9D-140C-43B1-904E-BB49260A3622}" srcId="{A62D67E2-8A16-49C7-8143-F0887A3BD80A}" destId="{49A2C358-9D6B-40DA-BBBA-D692F0EDC3E2}" srcOrd="0" destOrd="0" parTransId="{0BC99EC2-83DD-453C-8FDA-B45500311A7D}" sibTransId="{FDF1B4B2-80CF-41A1-90B9-1766E7F8FF93}"/>
    <dgm:cxn modelId="{FD9E7EB6-78D5-404A-8316-45D91694F3C0}" srcId="{C2A04F3E-053C-461F-A07B-2E0E2681990C}" destId="{E1228F2A-962C-4B92-A17B-15F0AED9AA63}" srcOrd="3" destOrd="0" parTransId="{F4E686C5-55E1-4ADA-A1C4-3F8934AFDEC2}" sibTransId="{34F92B60-638B-47D1-802E-A224FF38E402}"/>
    <dgm:cxn modelId="{4C34DBBC-61C5-4FD2-BC47-DF015D27D5F6}" type="presOf" srcId="{233C24FE-B254-4592-A383-0DA80997596B}" destId="{E8312284-4F4F-47EC-A15C-E1350E5785FA}" srcOrd="0" destOrd="1" presId="urn:microsoft.com/office/officeart/2005/8/layout/vList2"/>
    <dgm:cxn modelId="{67326FBF-274F-4681-800A-731C716266C9}" type="presOf" srcId="{C2A04F3E-053C-461F-A07B-2E0E2681990C}" destId="{2BE57B6C-B584-4E77-A22D-14E2EC116FAB}" srcOrd="0" destOrd="0" presId="urn:microsoft.com/office/officeart/2005/8/layout/vList2"/>
    <dgm:cxn modelId="{9B87A9C7-60C9-47E1-AB63-854F1BDEC64D}" srcId="{856CF6B1-417F-4D3B-8F5D-C32CA678A705}" destId="{9AA2D717-CF72-482D-A186-A2E17904B832}" srcOrd="2" destOrd="0" parTransId="{31FA9430-A681-4FB8-BA6D-814349BE52BA}" sibTransId="{073BA7E9-FEFB-4F1A-B9AC-A66D42D552E4}"/>
    <dgm:cxn modelId="{B9B698CB-F604-4120-8D5B-9B694B10CCA1}" srcId="{49A2C358-9D6B-40DA-BBBA-D692F0EDC3E2}" destId="{E0100299-1880-4003-BE35-42A3E99ECA7E}" srcOrd="0" destOrd="0" parTransId="{B31C493E-6E4D-4349-B28D-55AB70A08B9E}" sibTransId="{6709EE5E-6069-4F4B-8188-A3728AF39BD7}"/>
    <dgm:cxn modelId="{59934CD3-CDC0-4C81-99D9-70D82A2FBC5C}" type="presOf" srcId="{49A2C358-9D6B-40DA-BBBA-D692F0EDC3E2}" destId="{CEC29352-F8EB-4A83-B64C-1E2F2695309F}" srcOrd="0" destOrd="0" presId="urn:microsoft.com/office/officeart/2005/8/layout/vList2"/>
    <dgm:cxn modelId="{F054B2D4-7A4A-43ED-B230-42FA5AC2A87A}" srcId="{A62D67E2-8A16-49C7-8143-F0887A3BD80A}" destId="{856CF6B1-417F-4D3B-8F5D-C32CA678A705}" srcOrd="2" destOrd="0" parTransId="{8A859B53-DBAC-40D8-A47D-415B0A5DDC0C}" sibTransId="{F91F98D2-DB00-4807-8971-72F3238FA8F6}"/>
    <dgm:cxn modelId="{4A7951DF-FFA5-4E6A-9D9B-F001FA3F3C93}" srcId="{C2A04F3E-053C-461F-A07B-2E0E2681990C}" destId="{55B05BBF-91EC-4A2A-98FC-75507626CAD5}" srcOrd="5" destOrd="0" parTransId="{00B8BC02-0313-48A6-ADFB-201C694E5160}" sibTransId="{50C5F136-0870-4212-8E3F-A8A46F92F13F}"/>
    <dgm:cxn modelId="{A389ADDF-B660-41AA-8F76-C81CC62B41DC}" type="presOf" srcId="{727E92E2-AB48-405D-8E58-B7E87056E445}" destId="{C08C4457-8DCE-4DCE-A911-A0C2231EBC51}" srcOrd="0" destOrd="3" presId="urn:microsoft.com/office/officeart/2005/8/layout/vList2"/>
    <dgm:cxn modelId="{BF8FF0E0-3C2E-491C-B82A-F81EFB48ABD2}" srcId="{856CF6B1-417F-4D3B-8F5D-C32CA678A705}" destId="{781CCED9-7794-4E01-ACCC-F5CE96D38C14}" srcOrd="4" destOrd="0" parTransId="{B9EFB957-5E01-4A22-A763-37C5755E937C}" sibTransId="{FCADEA90-1248-4BEE-9157-3270D40B554B}"/>
    <dgm:cxn modelId="{8FD8A5E5-C564-4093-A8B5-B999D337F1D6}" srcId="{49A2C358-9D6B-40DA-BBBA-D692F0EDC3E2}" destId="{727E92E2-AB48-405D-8E58-B7E87056E445}" srcOrd="3" destOrd="0" parTransId="{CB7E96B3-2843-4491-A279-D9D11F102D5B}" sibTransId="{ABEF75CD-0AD1-4592-9EE8-2C5CCF2BB959}"/>
    <dgm:cxn modelId="{C2552BED-3D2F-462D-8BFE-6A753AC74D04}" srcId="{C2A04F3E-053C-461F-A07B-2E0E2681990C}" destId="{6F0519FF-5863-495F-A1A8-46B0FEECDBEF}" srcOrd="4" destOrd="0" parTransId="{88DE90A9-0375-4456-9345-70A99259A5C4}" sibTransId="{627E046D-F85D-4B5A-99D4-CC875FA5E558}"/>
    <dgm:cxn modelId="{838498ED-57BE-4627-A429-D75E1774AAD8}" type="presOf" srcId="{6F0519FF-5863-495F-A1A8-46B0FEECDBEF}" destId="{E2AA25A8-D991-470F-90D1-A713B9FA425A}" srcOrd="0" destOrd="4" presId="urn:microsoft.com/office/officeart/2005/8/layout/vList2"/>
    <dgm:cxn modelId="{78D931EF-4ACC-4281-AB91-9F860F3A918A}" type="presOf" srcId="{856CF6B1-417F-4D3B-8F5D-C32CA678A705}" destId="{4A16448F-DDC7-4BAB-98B7-1FA96EDB8625}" srcOrd="0" destOrd="0" presId="urn:microsoft.com/office/officeart/2005/8/layout/vList2"/>
    <dgm:cxn modelId="{5950C9F8-7290-45A6-BB78-581EBEB4B098}" srcId="{C2A04F3E-053C-461F-A07B-2E0E2681990C}" destId="{444302FB-CB50-480A-AFA6-2967F7B5BC90}" srcOrd="1" destOrd="0" parTransId="{A65ABA5D-BFFE-498E-8E54-7097D59B32D9}" sibTransId="{2D00371E-2398-4BCB-8F53-6155CA279C8E}"/>
    <dgm:cxn modelId="{1C9EE16D-1D5A-43E2-B262-A7FA3C8904D1}" type="presParOf" srcId="{DF07633A-589C-48E1-A022-B4433E8EA748}" destId="{CEC29352-F8EB-4A83-B64C-1E2F2695309F}" srcOrd="0" destOrd="0" presId="urn:microsoft.com/office/officeart/2005/8/layout/vList2"/>
    <dgm:cxn modelId="{2D90400D-A35C-493B-9B26-925E4E3DCEE8}" type="presParOf" srcId="{DF07633A-589C-48E1-A022-B4433E8EA748}" destId="{C08C4457-8DCE-4DCE-A911-A0C2231EBC51}" srcOrd="1" destOrd="0" presId="urn:microsoft.com/office/officeart/2005/8/layout/vList2"/>
    <dgm:cxn modelId="{92E2E37C-93A5-4635-890B-5275448989BB}" type="presParOf" srcId="{DF07633A-589C-48E1-A022-B4433E8EA748}" destId="{2BE57B6C-B584-4E77-A22D-14E2EC116FAB}" srcOrd="2" destOrd="0" presId="urn:microsoft.com/office/officeart/2005/8/layout/vList2"/>
    <dgm:cxn modelId="{7CCFCFB5-EB76-4928-8A6A-A8E2BE4F1156}" type="presParOf" srcId="{DF07633A-589C-48E1-A022-B4433E8EA748}" destId="{E2AA25A8-D991-470F-90D1-A713B9FA425A}" srcOrd="3" destOrd="0" presId="urn:microsoft.com/office/officeart/2005/8/layout/vList2"/>
    <dgm:cxn modelId="{5B253431-AF49-4D0A-89E3-D7337237D69F}" type="presParOf" srcId="{DF07633A-589C-48E1-A022-B4433E8EA748}" destId="{4A16448F-DDC7-4BAB-98B7-1FA96EDB8625}" srcOrd="4" destOrd="0" presId="urn:microsoft.com/office/officeart/2005/8/layout/vList2"/>
    <dgm:cxn modelId="{A840A4B4-10F4-4330-88C0-C8E69FBD11EA}" type="presParOf" srcId="{DF07633A-589C-48E1-A022-B4433E8EA748}" destId="{E8312284-4F4F-47EC-A15C-E1350E5785FA}" srcOrd="5" destOrd="0" presId="urn:microsoft.com/office/officeart/2005/8/layout/vList2"/>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3D9217B7-7E85-4EAD-A83F-15A47A98D2D9}" type="doc">
      <dgm:prSet loTypeId="urn:microsoft.com/office/officeart/2018/2/layout/IconVerticalSolidList" loCatId="icon" qsTypeId="urn:microsoft.com/office/officeart/2005/8/quickstyle/simple1" qsCatId="simple" csTypeId="urn:microsoft.com/office/officeart/2005/8/colors/colorful2" csCatId="colorful" phldr="1"/>
      <dgm:spPr/>
      <dgm:t>
        <a:bodyPr/>
        <a:lstStyle/>
        <a:p>
          <a:endParaRPr lang="en-US"/>
        </a:p>
      </dgm:t>
    </dgm:pt>
    <dgm:pt modelId="{E131CE13-71F6-48A1-AE60-582B852849BB}">
      <dgm:prSet/>
      <dgm:spPr/>
      <dgm:t>
        <a:bodyPr/>
        <a:lstStyle/>
        <a:p>
          <a:pPr>
            <a:lnSpc>
              <a:spcPct val="100000"/>
            </a:lnSpc>
          </a:pPr>
          <a:r>
            <a:rPr lang="en-US" dirty="0"/>
            <a:t>Three clinic placements</a:t>
          </a:r>
        </a:p>
      </dgm:t>
    </dgm:pt>
    <dgm:pt modelId="{C8B812B5-DC65-44B1-A856-5CEAF9DA86A1}" type="parTrans" cxnId="{76D3E4BE-0616-453B-9F13-72CF655F59E1}">
      <dgm:prSet/>
      <dgm:spPr/>
      <dgm:t>
        <a:bodyPr/>
        <a:lstStyle/>
        <a:p>
          <a:endParaRPr lang="en-US"/>
        </a:p>
      </dgm:t>
    </dgm:pt>
    <dgm:pt modelId="{BC4F2A04-A06F-405A-A976-147E9C65A539}" type="sibTrans" cxnId="{76D3E4BE-0616-453B-9F13-72CF655F59E1}">
      <dgm:prSet/>
      <dgm:spPr/>
      <dgm:t>
        <a:bodyPr/>
        <a:lstStyle/>
        <a:p>
          <a:endParaRPr lang="en-US"/>
        </a:p>
      </dgm:t>
    </dgm:pt>
    <dgm:pt modelId="{3784876E-9CDB-4280-80EF-4B94D63F05A6}">
      <dgm:prSet/>
      <dgm:spPr/>
      <dgm:t>
        <a:bodyPr/>
        <a:lstStyle/>
        <a:p>
          <a:pPr>
            <a:lnSpc>
              <a:spcPct val="100000"/>
            </a:lnSpc>
          </a:pPr>
          <a:r>
            <a:rPr lang="en-US" dirty="0"/>
            <a:t>4-week Summer at the end of first year.</a:t>
          </a:r>
        </a:p>
      </dgm:t>
    </dgm:pt>
    <dgm:pt modelId="{4D99BBE4-92C5-49E8-BAAF-7BD55154ABA8}" type="parTrans" cxnId="{B5C38C12-3A7E-44BA-8539-1E0F31EF1367}">
      <dgm:prSet/>
      <dgm:spPr/>
      <dgm:t>
        <a:bodyPr/>
        <a:lstStyle/>
        <a:p>
          <a:endParaRPr lang="en-US"/>
        </a:p>
      </dgm:t>
    </dgm:pt>
    <dgm:pt modelId="{86F893E1-571B-48ED-A18A-82A3B4658757}" type="sibTrans" cxnId="{B5C38C12-3A7E-44BA-8539-1E0F31EF1367}">
      <dgm:prSet/>
      <dgm:spPr/>
      <dgm:t>
        <a:bodyPr/>
        <a:lstStyle/>
        <a:p>
          <a:endParaRPr lang="en-US"/>
        </a:p>
      </dgm:t>
    </dgm:pt>
    <dgm:pt modelId="{8BF4C895-81D8-4852-82A2-7F0B2DA13436}">
      <dgm:prSet/>
      <dgm:spPr/>
      <dgm:t>
        <a:bodyPr/>
        <a:lstStyle/>
        <a:p>
          <a:pPr rtl="0">
            <a:lnSpc>
              <a:spcPct val="100000"/>
            </a:lnSpc>
          </a:pPr>
          <a:r>
            <a:rPr lang="en-US" dirty="0">
              <a:latin typeface="Calibri Light" panose="020F0302020204030204"/>
            </a:rPr>
            <a:t>Two </a:t>
          </a:r>
          <a:r>
            <a:rPr lang="en-US" dirty="0"/>
            <a:t>6-week placements in the last semester</a:t>
          </a:r>
          <a:r>
            <a:rPr lang="en-US" dirty="0">
              <a:latin typeface="Calibri Light" panose="020F0302020204030204"/>
            </a:rPr>
            <a:t> </a:t>
          </a:r>
          <a:endParaRPr lang="en-US" dirty="0"/>
        </a:p>
      </dgm:t>
    </dgm:pt>
    <dgm:pt modelId="{A7ACAEBA-FE0E-4AA3-98D0-59783380DF58}" type="parTrans" cxnId="{6A714B1D-1BA5-4EC9-8700-56B948A676D6}">
      <dgm:prSet/>
      <dgm:spPr/>
      <dgm:t>
        <a:bodyPr/>
        <a:lstStyle/>
        <a:p>
          <a:endParaRPr lang="en-US"/>
        </a:p>
      </dgm:t>
    </dgm:pt>
    <dgm:pt modelId="{FB5AE2B8-89B5-4DD8-9979-363F66AED0EA}" type="sibTrans" cxnId="{6A714B1D-1BA5-4EC9-8700-56B948A676D6}">
      <dgm:prSet/>
      <dgm:spPr/>
      <dgm:t>
        <a:bodyPr/>
        <a:lstStyle/>
        <a:p>
          <a:endParaRPr lang="en-US"/>
        </a:p>
      </dgm:t>
    </dgm:pt>
    <dgm:pt modelId="{2D73AE37-27A2-4F0F-A801-C7A40AB0752F}">
      <dgm:prSet/>
      <dgm:spPr/>
      <dgm:t>
        <a:bodyPr/>
        <a:lstStyle/>
        <a:p>
          <a:pPr>
            <a:lnSpc>
              <a:spcPct val="100000"/>
            </a:lnSpc>
          </a:pPr>
          <a:r>
            <a:rPr lang="en-US" dirty="0"/>
            <a:t>40 hours a week required</a:t>
          </a:r>
        </a:p>
      </dgm:t>
    </dgm:pt>
    <dgm:pt modelId="{5197D35E-A52C-42D1-82D7-8645D8F89BAA}" type="parTrans" cxnId="{5F8DAB89-624E-4E7C-8098-CE8EF0E291A7}">
      <dgm:prSet/>
      <dgm:spPr/>
      <dgm:t>
        <a:bodyPr/>
        <a:lstStyle/>
        <a:p>
          <a:endParaRPr lang="en-US"/>
        </a:p>
      </dgm:t>
    </dgm:pt>
    <dgm:pt modelId="{E5291A5A-F036-4A16-A733-3C71A7B2F41C}" type="sibTrans" cxnId="{5F8DAB89-624E-4E7C-8098-CE8EF0E291A7}">
      <dgm:prSet/>
      <dgm:spPr/>
      <dgm:t>
        <a:bodyPr/>
        <a:lstStyle/>
        <a:p>
          <a:endParaRPr lang="en-US"/>
        </a:p>
      </dgm:t>
    </dgm:pt>
    <dgm:pt modelId="{4404A2A7-7741-4733-A1BD-190006E8BB4E}">
      <dgm:prSet/>
      <dgm:spPr/>
      <dgm:t>
        <a:bodyPr/>
        <a:lstStyle/>
        <a:p>
          <a:pPr>
            <a:lnSpc>
              <a:spcPct val="100000"/>
            </a:lnSpc>
          </a:pPr>
          <a:r>
            <a:rPr lang="en-US" dirty="0"/>
            <a:t>Can work out schedule with CI but based on clinic</a:t>
          </a:r>
        </a:p>
      </dgm:t>
    </dgm:pt>
    <dgm:pt modelId="{160BB5C9-F647-44CD-B6E8-6E556D5A16FE}" type="parTrans" cxnId="{6DF82D71-0AAC-4EF6-BD96-07A5CC49EBE4}">
      <dgm:prSet/>
      <dgm:spPr/>
      <dgm:t>
        <a:bodyPr/>
        <a:lstStyle/>
        <a:p>
          <a:endParaRPr lang="en-US"/>
        </a:p>
      </dgm:t>
    </dgm:pt>
    <dgm:pt modelId="{D943B0B6-93E3-4148-81A0-C9142A09C298}" type="sibTrans" cxnId="{6DF82D71-0AAC-4EF6-BD96-07A5CC49EBE4}">
      <dgm:prSet/>
      <dgm:spPr/>
      <dgm:t>
        <a:bodyPr/>
        <a:lstStyle/>
        <a:p>
          <a:endParaRPr lang="en-US"/>
        </a:p>
      </dgm:t>
    </dgm:pt>
    <dgm:pt modelId="{4CCBF196-5DA0-4F0E-A51F-BCD36E61DF91}" type="pres">
      <dgm:prSet presAssocID="{3D9217B7-7E85-4EAD-A83F-15A47A98D2D9}" presName="root" presStyleCnt="0">
        <dgm:presLayoutVars>
          <dgm:dir/>
          <dgm:resizeHandles val="exact"/>
        </dgm:presLayoutVars>
      </dgm:prSet>
      <dgm:spPr/>
    </dgm:pt>
    <dgm:pt modelId="{21D46EB2-0047-44BB-B077-C978E0264F7E}" type="pres">
      <dgm:prSet presAssocID="{E131CE13-71F6-48A1-AE60-582B852849BB}" presName="compNode" presStyleCnt="0"/>
      <dgm:spPr/>
    </dgm:pt>
    <dgm:pt modelId="{66ABA9A4-8427-46D3-9632-72DA59D1519C}" type="pres">
      <dgm:prSet presAssocID="{E131CE13-71F6-48A1-AE60-582B852849BB}" presName="bgRect" presStyleLbl="bgShp" presStyleIdx="0" presStyleCnt="2" custLinFactNeighborY="2166"/>
      <dgm:spPr/>
    </dgm:pt>
    <dgm:pt modelId="{9EAFFEDB-E246-438F-9592-847A3123CD2C}" type="pres">
      <dgm:prSet presAssocID="{E131CE13-71F6-48A1-AE60-582B852849BB}"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Doctor"/>
        </a:ext>
      </dgm:extLst>
    </dgm:pt>
    <dgm:pt modelId="{32E26AAC-1106-447B-A8FB-D3ECE1E47F6F}" type="pres">
      <dgm:prSet presAssocID="{E131CE13-71F6-48A1-AE60-582B852849BB}" presName="spaceRect" presStyleCnt="0"/>
      <dgm:spPr/>
    </dgm:pt>
    <dgm:pt modelId="{C943265B-4E6F-44A1-92BE-3EC64BED578C}" type="pres">
      <dgm:prSet presAssocID="{E131CE13-71F6-48A1-AE60-582B852849BB}" presName="parTx" presStyleLbl="revTx" presStyleIdx="0" presStyleCnt="4">
        <dgm:presLayoutVars>
          <dgm:chMax val="0"/>
          <dgm:chPref val="0"/>
        </dgm:presLayoutVars>
      </dgm:prSet>
      <dgm:spPr/>
    </dgm:pt>
    <dgm:pt modelId="{BCE9606D-6875-4240-8532-C21E7BBEF4D1}" type="pres">
      <dgm:prSet presAssocID="{E131CE13-71F6-48A1-AE60-582B852849BB}" presName="desTx" presStyleLbl="revTx" presStyleIdx="1" presStyleCnt="4">
        <dgm:presLayoutVars/>
      </dgm:prSet>
      <dgm:spPr/>
    </dgm:pt>
    <dgm:pt modelId="{B01376C9-53D8-4E24-9A01-27E11B8EC3F1}" type="pres">
      <dgm:prSet presAssocID="{BC4F2A04-A06F-405A-A976-147E9C65A539}" presName="sibTrans" presStyleCnt="0"/>
      <dgm:spPr/>
    </dgm:pt>
    <dgm:pt modelId="{33385B4B-4B5A-4668-B730-446C5F1C27ED}" type="pres">
      <dgm:prSet presAssocID="{2D73AE37-27A2-4F0F-A801-C7A40AB0752F}" presName="compNode" presStyleCnt="0"/>
      <dgm:spPr/>
    </dgm:pt>
    <dgm:pt modelId="{9D0D87AD-68E6-4B93-8047-512F097AD1A8}" type="pres">
      <dgm:prSet presAssocID="{2D73AE37-27A2-4F0F-A801-C7A40AB0752F}" presName="bgRect" presStyleLbl="bgShp" presStyleIdx="1" presStyleCnt="2" custLinFactNeighborY="2166"/>
      <dgm:spPr/>
    </dgm:pt>
    <dgm:pt modelId="{34DAF958-10F8-4529-A92D-97C6B1F1DD17}" type="pres">
      <dgm:prSet presAssocID="{2D73AE37-27A2-4F0F-A801-C7A40AB0752F}"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Stopwatch"/>
        </a:ext>
      </dgm:extLst>
    </dgm:pt>
    <dgm:pt modelId="{E62EF125-9A62-4606-9401-50FB40656D0E}" type="pres">
      <dgm:prSet presAssocID="{2D73AE37-27A2-4F0F-A801-C7A40AB0752F}" presName="spaceRect" presStyleCnt="0"/>
      <dgm:spPr/>
    </dgm:pt>
    <dgm:pt modelId="{E905359A-03C3-42F6-BD8E-991C073931EA}" type="pres">
      <dgm:prSet presAssocID="{2D73AE37-27A2-4F0F-A801-C7A40AB0752F}" presName="parTx" presStyleLbl="revTx" presStyleIdx="2" presStyleCnt="4">
        <dgm:presLayoutVars>
          <dgm:chMax val="0"/>
          <dgm:chPref val="0"/>
        </dgm:presLayoutVars>
      </dgm:prSet>
      <dgm:spPr/>
    </dgm:pt>
    <dgm:pt modelId="{A6642DBD-A276-4C15-BD53-E43A576BFA83}" type="pres">
      <dgm:prSet presAssocID="{2D73AE37-27A2-4F0F-A801-C7A40AB0752F}" presName="desTx" presStyleLbl="revTx" presStyleIdx="3" presStyleCnt="4">
        <dgm:presLayoutVars/>
      </dgm:prSet>
      <dgm:spPr/>
    </dgm:pt>
  </dgm:ptLst>
  <dgm:cxnLst>
    <dgm:cxn modelId="{C2AD8A06-2DB4-47E5-9ECB-D05211A8A94C}" type="presOf" srcId="{3784876E-9CDB-4280-80EF-4B94D63F05A6}" destId="{BCE9606D-6875-4240-8532-C21E7BBEF4D1}" srcOrd="0" destOrd="0" presId="urn:microsoft.com/office/officeart/2018/2/layout/IconVerticalSolidList"/>
    <dgm:cxn modelId="{B5C38C12-3A7E-44BA-8539-1E0F31EF1367}" srcId="{E131CE13-71F6-48A1-AE60-582B852849BB}" destId="{3784876E-9CDB-4280-80EF-4B94D63F05A6}" srcOrd="0" destOrd="0" parTransId="{4D99BBE4-92C5-49E8-BAAF-7BD55154ABA8}" sibTransId="{86F893E1-571B-48ED-A18A-82A3B4658757}"/>
    <dgm:cxn modelId="{6A714B1D-1BA5-4EC9-8700-56B948A676D6}" srcId="{E131CE13-71F6-48A1-AE60-582B852849BB}" destId="{8BF4C895-81D8-4852-82A2-7F0B2DA13436}" srcOrd="1" destOrd="0" parTransId="{A7ACAEBA-FE0E-4AA3-98D0-59783380DF58}" sibTransId="{FB5AE2B8-89B5-4DD8-9979-363F66AED0EA}"/>
    <dgm:cxn modelId="{6DF82D71-0AAC-4EF6-BD96-07A5CC49EBE4}" srcId="{2D73AE37-27A2-4F0F-A801-C7A40AB0752F}" destId="{4404A2A7-7741-4733-A1BD-190006E8BB4E}" srcOrd="0" destOrd="0" parTransId="{160BB5C9-F647-44CD-B6E8-6E556D5A16FE}" sibTransId="{D943B0B6-93E3-4148-81A0-C9142A09C298}"/>
    <dgm:cxn modelId="{DD72FC5A-C613-426F-9F87-C52CDAEE22E4}" type="presOf" srcId="{8BF4C895-81D8-4852-82A2-7F0B2DA13436}" destId="{BCE9606D-6875-4240-8532-C21E7BBEF4D1}" srcOrd="0" destOrd="1" presId="urn:microsoft.com/office/officeart/2018/2/layout/IconVerticalSolidList"/>
    <dgm:cxn modelId="{22682B86-4F1E-4CA0-A9E5-88F4206A71E5}" type="presOf" srcId="{E131CE13-71F6-48A1-AE60-582B852849BB}" destId="{C943265B-4E6F-44A1-92BE-3EC64BED578C}" srcOrd="0" destOrd="0" presId="urn:microsoft.com/office/officeart/2018/2/layout/IconVerticalSolidList"/>
    <dgm:cxn modelId="{5F8DAB89-624E-4E7C-8098-CE8EF0E291A7}" srcId="{3D9217B7-7E85-4EAD-A83F-15A47A98D2D9}" destId="{2D73AE37-27A2-4F0F-A801-C7A40AB0752F}" srcOrd="1" destOrd="0" parTransId="{5197D35E-A52C-42D1-82D7-8645D8F89BAA}" sibTransId="{E5291A5A-F036-4A16-A733-3C71A7B2F41C}"/>
    <dgm:cxn modelId="{617CCC8C-1B63-4EFA-A42A-873E31E55C78}" type="presOf" srcId="{3D9217B7-7E85-4EAD-A83F-15A47A98D2D9}" destId="{4CCBF196-5DA0-4F0E-A51F-BCD36E61DF91}" srcOrd="0" destOrd="0" presId="urn:microsoft.com/office/officeart/2018/2/layout/IconVerticalSolidList"/>
    <dgm:cxn modelId="{91021E99-6A82-42B7-A0FF-9EE512BFB13C}" type="presOf" srcId="{2D73AE37-27A2-4F0F-A801-C7A40AB0752F}" destId="{E905359A-03C3-42F6-BD8E-991C073931EA}" srcOrd="0" destOrd="0" presId="urn:microsoft.com/office/officeart/2018/2/layout/IconVerticalSolidList"/>
    <dgm:cxn modelId="{76D3E4BE-0616-453B-9F13-72CF655F59E1}" srcId="{3D9217B7-7E85-4EAD-A83F-15A47A98D2D9}" destId="{E131CE13-71F6-48A1-AE60-582B852849BB}" srcOrd="0" destOrd="0" parTransId="{C8B812B5-DC65-44B1-A856-5CEAF9DA86A1}" sibTransId="{BC4F2A04-A06F-405A-A976-147E9C65A539}"/>
    <dgm:cxn modelId="{80D961D0-82B3-4D02-B265-E7AC1E0F4A65}" type="presOf" srcId="{4404A2A7-7741-4733-A1BD-190006E8BB4E}" destId="{A6642DBD-A276-4C15-BD53-E43A576BFA83}" srcOrd="0" destOrd="0" presId="urn:microsoft.com/office/officeart/2018/2/layout/IconVerticalSolidList"/>
    <dgm:cxn modelId="{E8EBE492-C6F7-4882-9033-D6129EEFB418}" type="presParOf" srcId="{4CCBF196-5DA0-4F0E-A51F-BCD36E61DF91}" destId="{21D46EB2-0047-44BB-B077-C978E0264F7E}" srcOrd="0" destOrd="0" presId="urn:microsoft.com/office/officeart/2018/2/layout/IconVerticalSolidList"/>
    <dgm:cxn modelId="{13F14BA2-888C-430F-BD29-B6B49CCCF4D5}" type="presParOf" srcId="{21D46EB2-0047-44BB-B077-C978E0264F7E}" destId="{66ABA9A4-8427-46D3-9632-72DA59D1519C}" srcOrd="0" destOrd="0" presId="urn:microsoft.com/office/officeart/2018/2/layout/IconVerticalSolidList"/>
    <dgm:cxn modelId="{C3DEC33F-1774-4C7D-AE9C-F15CCA5296FF}" type="presParOf" srcId="{21D46EB2-0047-44BB-B077-C978E0264F7E}" destId="{9EAFFEDB-E246-438F-9592-847A3123CD2C}" srcOrd="1" destOrd="0" presId="urn:microsoft.com/office/officeart/2018/2/layout/IconVerticalSolidList"/>
    <dgm:cxn modelId="{C97BF586-0EB8-432C-A964-48211920B734}" type="presParOf" srcId="{21D46EB2-0047-44BB-B077-C978E0264F7E}" destId="{32E26AAC-1106-447B-A8FB-D3ECE1E47F6F}" srcOrd="2" destOrd="0" presId="urn:microsoft.com/office/officeart/2018/2/layout/IconVerticalSolidList"/>
    <dgm:cxn modelId="{F97A9629-8C1D-41E0-B72D-E2A06C85DCAA}" type="presParOf" srcId="{21D46EB2-0047-44BB-B077-C978E0264F7E}" destId="{C943265B-4E6F-44A1-92BE-3EC64BED578C}" srcOrd="3" destOrd="0" presId="urn:microsoft.com/office/officeart/2018/2/layout/IconVerticalSolidList"/>
    <dgm:cxn modelId="{39770CCA-BA1E-467C-85C4-449A6632C438}" type="presParOf" srcId="{21D46EB2-0047-44BB-B077-C978E0264F7E}" destId="{BCE9606D-6875-4240-8532-C21E7BBEF4D1}" srcOrd="4" destOrd="0" presId="urn:microsoft.com/office/officeart/2018/2/layout/IconVerticalSolidList"/>
    <dgm:cxn modelId="{5AF8ECAB-A386-4221-9651-1C8831529B5C}" type="presParOf" srcId="{4CCBF196-5DA0-4F0E-A51F-BCD36E61DF91}" destId="{B01376C9-53D8-4E24-9A01-27E11B8EC3F1}" srcOrd="1" destOrd="0" presId="urn:microsoft.com/office/officeart/2018/2/layout/IconVerticalSolidList"/>
    <dgm:cxn modelId="{F040B1BE-E004-421E-B1BC-784BB1AB7EA4}" type="presParOf" srcId="{4CCBF196-5DA0-4F0E-A51F-BCD36E61DF91}" destId="{33385B4B-4B5A-4668-B730-446C5F1C27ED}" srcOrd="2" destOrd="0" presId="urn:microsoft.com/office/officeart/2018/2/layout/IconVerticalSolidList"/>
    <dgm:cxn modelId="{533D23F1-9B56-496C-BD95-7B22DF1C46DA}" type="presParOf" srcId="{33385B4B-4B5A-4668-B730-446C5F1C27ED}" destId="{9D0D87AD-68E6-4B93-8047-512F097AD1A8}" srcOrd="0" destOrd="0" presId="urn:microsoft.com/office/officeart/2018/2/layout/IconVerticalSolidList"/>
    <dgm:cxn modelId="{644255CB-14F5-4EF3-9057-97BF812043DD}" type="presParOf" srcId="{33385B4B-4B5A-4668-B730-446C5F1C27ED}" destId="{34DAF958-10F8-4529-A92D-97C6B1F1DD17}" srcOrd="1" destOrd="0" presId="urn:microsoft.com/office/officeart/2018/2/layout/IconVerticalSolidList"/>
    <dgm:cxn modelId="{126F5F5A-1969-4196-A2A9-B20477182B13}" type="presParOf" srcId="{33385B4B-4B5A-4668-B730-446C5F1C27ED}" destId="{E62EF125-9A62-4606-9401-50FB40656D0E}" srcOrd="2" destOrd="0" presId="urn:microsoft.com/office/officeart/2018/2/layout/IconVerticalSolidList"/>
    <dgm:cxn modelId="{8624DEE7-5636-4855-BD96-1C3EFF00E209}" type="presParOf" srcId="{33385B4B-4B5A-4668-B730-446C5F1C27ED}" destId="{E905359A-03C3-42F6-BD8E-991C073931EA}" srcOrd="3" destOrd="0" presId="urn:microsoft.com/office/officeart/2018/2/layout/IconVerticalSolidList"/>
    <dgm:cxn modelId="{E8A722FF-04D7-4A0E-8CED-C7750F51CFE7}" type="presParOf" srcId="{33385B4B-4B5A-4668-B730-446C5F1C27ED}" destId="{A6642DBD-A276-4C15-BD53-E43A576BFA83}" srcOrd="4"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9CBAFA-727F-4B8B-B5B2-6DA8D3D9B153}">
      <dsp:nvSpPr>
        <dsp:cNvPr id="0" name=""/>
        <dsp:cNvSpPr/>
      </dsp:nvSpPr>
      <dsp:spPr>
        <a:xfrm>
          <a:off x="0" y="1353627"/>
          <a:ext cx="10893357"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1C25600-3D01-406F-BAC7-5D398051AE46}">
      <dsp:nvSpPr>
        <dsp:cNvPr id="0" name=""/>
        <dsp:cNvSpPr/>
      </dsp:nvSpPr>
      <dsp:spPr>
        <a:xfrm>
          <a:off x="0" y="625525"/>
          <a:ext cx="10893357" cy="2205212"/>
        </a:xfrm>
        <a:prstGeom prst="rect">
          <a:avLst/>
        </a:prstGeom>
        <a:solidFill>
          <a:schemeClr val="tx1">
            <a:lumMod val="60000"/>
            <a:lumOff val="40000"/>
          </a:schemeClr>
        </a:soli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ctr" defTabSz="889000">
            <a:lnSpc>
              <a:spcPct val="90000"/>
            </a:lnSpc>
            <a:spcBef>
              <a:spcPct val="0"/>
            </a:spcBef>
            <a:spcAft>
              <a:spcPct val="35000"/>
            </a:spcAft>
            <a:buNone/>
          </a:pPr>
          <a:r>
            <a:rPr lang="en-US" sz="2000" i="0" kern="1200" dirty="0">
              <a:solidFill>
                <a:schemeClr val="bg1"/>
              </a:solidFill>
            </a:rPr>
            <a:t>Effective 26 April 2022, The Physical Therapist Assistant Program /Pikes Peak State College (Pikes Peak Community College) has been granted Candidate for Accreditation status by the Commission on Accreditation in Physical Therapy Education (CAPTE), 3030 Potomac Ave., Suite 100, Alexandria, Virginia 22305-3085; phone: 703-706- 3245; email: accreditation@apta.org). If needing to contact the program/institution directly, please call Joseph Miller, PT, DPT, DSc at 719-502-3486 or email joseph.miller@ppcc.edu. </a:t>
          </a:r>
        </a:p>
        <a:p>
          <a:pPr marL="0" lvl="0" indent="0" defTabSz="889000">
            <a:lnSpc>
              <a:spcPct val="90000"/>
            </a:lnSpc>
            <a:spcBef>
              <a:spcPct val="0"/>
            </a:spcBef>
            <a:spcAft>
              <a:spcPct val="35000"/>
            </a:spcAft>
            <a:buNone/>
          </a:pPr>
          <a:endParaRPr lang="en-US" sz="2000" i="0" kern="1200" dirty="0">
            <a:solidFill>
              <a:schemeClr val="bg1"/>
            </a:solidFill>
          </a:endParaRPr>
        </a:p>
      </dsp:txBody>
      <dsp:txXfrm>
        <a:off x="0" y="625525"/>
        <a:ext cx="10893357" cy="2205212"/>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C7A4A0-BAAC-4DBB-A115-BD92BD6AD0B3}">
      <dsp:nvSpPr>
        <dsp:cNvPr id="0" name=""/>
        <dsp:cNvSpPr/>
      </dsp:nvSpPr>
      <dsp:spPr>
        <a:xfrm>
          <a:off x="478800" y="1123953"/>
          <a:ext cx="1098000" cy="1098000"/>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362347B-59EA-4600-89F0-FBA0AEF930BD}">
      <dsp:nvSpPr>
        <dsp:cNvPr id="0" name=""/>
        <dsp:cNvSpPr/>
      </dsp:nvSpPr>
      <dsp:spPr>
        <a:xfrm>
          <a:off x="712800" y="1329669"/>
          <a:ext cx="630000" cy="630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6B1943B-2FD1-404C-8BB3-62667B742528}">
      <dsp:nvSpPr>
        <dsp:cNvPr id="0" name=""/>
        <dsp:cNvSpPr/>
      </dsp:nvSpPr>
      <dsp:spPr>
        <a:xfrm>
          <a:off x="127800" y="2535669"/>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defRPr cap="all"/>
          </a:pPr>
          <a:r>
            <a:rPr lang="en-US" sz="1500" kern="1200"/>
            <a:t>Math and Science proficiency</a:t>
          </a:r>
        </a:p>
      </dsp:txBody>
      <dsp:txXfrm>
        <a:off x="127800" y="2535669"/>
        <a:ext cx="1800000" cy="720000"/>
      </dsp:txXfrm>
    </dsp:sp>
    <dsp:sp modelId="{93279A72-D7AF-4D3D-BF46-318C9B6F7802}">
      <dsp:nvSpPr>
        <dsp:cNvPr id="0" name=""/>
        <dsp:cNvSpPr/>
      </dsp:nvSpPr>
      <dsp:spPr>
        <a:xfrm>
          <a:off x="2593800" y="1095669"/>
          <a:ext cx="1098000" cy="1098000"/>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0010A67-E559-462C-9046-15BA9712569A}">
      <dsp:nvSpPr>
        <dsp:cNvPr id="0" name=""/>
        <dsp:cNvSpPr/>
      </dsp:nvSpPr>
      <dsp:spPr>
        <a:xfrm>
          <a:off x="2827800" y="1329668"/>
          <a:ext cx="630000" cy="630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578B951-883B-41D1-90BB-645DCA5808F3}">
      <dsp:nvSpPr>
        <dsp:cNvPr id="0" name=""/>
        <dsp:cNvSpPr/>
      </dsp:nvSpPr>
      <dsp:spPr>
        <a:xfrm>
          <a:off x="2242800" y="2535669"/>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defRPr cap="all"/>
          </a:pPr>
          <a:r>
            <a:rPr lang="en-US" sz="1500" kern="1200"/>
            <a:t>Typing and writing proficiency</a:t>
          </a:r>
        </a:p>
      </dsp:txBody>
      <dsp:txXfrm>
        <a:off x="2242800" y="2535669"/>
        <a:ext cx="1800000" cy="720000"/>
      </dsp:txXfrm>
    </dsp:sp>
    <dsp:sp modelId="{C5F07DF7-35A8-4104-8B12-1B21C302810D}">
      <dsp:nvSpPr>
        <dsp:cNvPr id="0" name=""/>
        <dsp:cNvSpPr/>
      </dsp:nvSpPr>
      <dsp:spPr>
        <a:xfrm>
          <a:off x="4708800" y="1123953"/>
          <a:ext cx="1098000" cy="1098000"/>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8665ED7-1769-484D-993E-F01A06B25B32}">
      <dsp:nvSpPr>
        <dsp:cNvPr id="0" name=""/>
        <dsp:cNvSpPr/>
      </dsp:nvSpPr>
      <dsp:spPr>
        <a:xfrm>
          <a:off x="4942800" y="1357949"/>
          <a:ext cx="630000" cy="63000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7F00393-81E4-4545-8AEE-283CD174D503}">
      <dsp:nvSpPr>
        <dsp:cNvPr id="0" name=""/>
        <dsp:cNvSpPr/>
      </dsp:nvSpPr>
      <dsp:spPr>
        <a:xfrm>
          <a:off x="4357800" y="2535669"/>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defRPr cap="all"/>
          </a:pPr>
          <a:r>
            <a:rPr lang="en-US" sz="1500" kern="1200"/>
            <a:t>Reading proficiency</a:t>
          </a:r>
        </a:p>
      </dsp:txBody>
      <dsp:txXfrm>
        <a:off x="4357800" y="2535669"/>
        <a:ext cx="1800000" cy="720000"/>
      </dsp:txXfrm>
    </dsp:sp>
    <dsp:sp modelId="{8E60D400-24C9-4C9F-9B2B-E3ADA9854B87}">
      <dsp:nvSpPr>
        <dsp:cNvPr id="0" name=""/>
        <dsp:cNvSpPr/>
      </dsp:nvSpPr>
      <dsp:spPr>
        <a:xfrm>
          <a:off x="6823800" y="1095669"/>
          <a:ext cx="1098000" cy="1098000"/>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9DBED34-534E-468A-ADB7-61A33A33134D}">
      <dsp:nvSpPr>
        <dsp:cNvPr id="0" name=""/>
        <dsp:cNvSpPr/>
      </dsp:nvSpPr>
      <dsp:spPr>
        <a:xfrm>
          <a:off x="7057800" y="1329668"/>
          <a:ext cx="630000" cy="63000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497C044-1761-42B1-AD01-9713EA4BDF05}">
      <dsp:nvSpPr>
        <dsp:cNvPr id="0" name=""/>
        <dsp:cNvSpPr/>
      </dsp:nvSpPr>
      <dsp:spPr>
        <a:xfrm>
          <a:off x="6472800" y="2535669"/>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defRPr cap="all"/>
          </a:pPr>
          <a:r>
            <a:rPr lang="en-US" sz="1500" kern="1200"/>
            <a:t>Communication proficiency</a:t>
          </a:r>
        </a:p>
      </dsp:txBody>
      <dsp:txXfrm>
        <a:off x="6472800" y="2535669"/>
        <a:ext cx="1800000" cy="720000"/>
      </dsp:txXfrm>
    </dsp:sp>
    <dsp:sp modelId="{10056319-B9AE-49D7-A5D4-2CBAB6714EB0}">
      <dsp:nvSpPr>
        <dsp:cNvPr id="0" name=""/>
        <dsp:cNvSpPr/>
      </dsp:nvSpPr>
      <dsp:spPr>
        <a:xfrm>
          <a:off x="8938800" y="1095669"/>
          <a:ext cx="1098000" cy="1098000"/>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E2DECF9-477C-45C3-8951-D5D71DD13F88}">
      <dsp:nvSpPr>
        <dsp:cNvPr id="0" name=""/>
        <dsp:cNvSpPr/>
      </dsp:nvSpPr>
      <dsp:spPr>
        <a:xfrm>
          <a:off x="9172800" y="1329668"/>
          <a:ext cx="630000" cy="630000"/>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95390CC-5FDB-4EF7-82E8-D66A732B259E}">
      <dsp:nvSpPr>
        <dsp:cNvPr id="0" name=""/>
        <dsp:cNvSpPr/>
      </dsp:nvSpPr>
      <dsp:spPr>
        <a:xfrm>
          <a:off x="8587800" y="2535669"/>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defRPr cap="all"/>
          </a:pPr>
          <a:r>
            <a:rPr lang="en-US" sz="1500" kern="1200"/>
            <a:t>Exercise proficiency</a:t>
          </a:r>
        </a:p>
      </dsp:txBody>
      <dsp:txXfrm>
        <a:off x="8587800" y="2535669"/>
        <a:ext cx="1800000" cy="720000"/>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5F4317-7D91-406C-86E9-05D0F4905182}">
      <dsp:nvSpPr>
        <dsp:cNvPr id="0" name=""/>
        <dsp:cNvSpPr/>
      </dsp:nvSpPr>
      <dsp:spPr>
        <a:xfrm>
          <a:off x="1885431" y="0"/>
          <a:ext cx="1510523" cy="146999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2D2FBCE-3FA9-45AD-A876-E6DF5A352CC6}">
      <dsp:nvSpPr>
        <dsp:cNvPr id="0" name=""/>
        <dsp:cNvSpPr/>
      </dsp:nvSpPr>
      <dsp:spPr>
        <a:xfrm>
          <a:off x="517259" y="2063898"/>
          <a:ext cx="4315781" cy="20311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defRPr b="1"/>
          </a:pPr>
          <a:r>
            <a:rPr lang="en-US" sz="1500" kern="1200" dirty="0"/>
            <a:t>Should a student be unable to meet a technical standard or course requirement after a reasonable accommodation has been made, the offer of admission or status in the program will be withdrawn</a:t>
          </a:r>
        </a:p>
        <a:p>
          <a:pPr marL="0" lvl="0" indent="0" algn="ctr" defTabSz="666750">
            <a:lnSpc>
              <a:spcPct val="100000"/>
            </a:lnSpc>
            <a:spcBef>
              <a:spcPct val="0"/>
            </a:spcBef>
            <a:spcAft>
              <a:spcPct val="35000"/>
            </a:spcAft>
            <a:buNone/>
            <a:defRPr b="1"/>
          </a:pPr>
          <a:r>
            <a:rPr lang="en-US" sz="1500" kern="1200" dirty="0"/>
            <a:t>Reasonable Accommodations evaluated through </a:t>
          </a:r>
          <a:r>
            <a:rPr lang="en-US" sz="1500" kern="1200" dirty="0">
              <a:latin typeface="Calibri Light" panose="020F0302020204030204"/>
            </a:rPr>
            <a:t>PPSC</a:t>
          </a:r>
          <a:r>
            <a:rPr lang="en-US" sz="1500" kern="1200" dirty="0"/>
            <a:t> Accessibility </a:t>
          </a:r>
          <a:r>
            <a:rPr lang="en-US" sz="1500" kern="1200" dirty="0">
              <a:latin typeface="Calibri Light" panose="020F0302020204030204"/>
            </a:rPr>
            <a:t>office</a:t>
          </a:r>
          <a:endParaRPr lang="en-US" sz="1500" kern="1200" dirty="0"/>
        </a:p>
      </dsp:txBody>
      <dsp:txXfrm>
        <a:off x="517259" y="2063898"/>
        <a:ext cx="4315781" cy="2031105"/>
      </dsp:txXfrm>
    </dsp:sp>
    <dsp:sp modelId="{461224E6-A567-4614-BB25-8B4A88B35350}">
      <dsp:nvSpPr>
        <dsp:cNvPr id="0" name=""/>
        <dsp:cNvSpPr/>
      </dsp:nvSpPr>
      <dsp:spPr>
        <a:xfrm>
          <a:off x="564387" y="2366777"/>
          <a:ext cx="4315781" cy="1984560"/>
        </a:xfrm>
        <a:prstGeom prst="rect">
          <a:avLst/>
        </a:prstGeom>
        <a:noFill/>
        <a:ln>
          <a:noFill/>
        </a:ln>
        <a:effectLst/>
      </dsp:spPr>
      <dsp:style>
        <a:lnRef idx="0">
          <a:scrgbClr r="0" g="0" b="0"/>
        </a:lnRef>
        <a:fillRef idx="0">
          <a:scrgbClr r="0" g="0" b="0"/>
        </a:fillRef>
        <a:effectRef idx="0">
          <a:scrgbClr r="0" g="0" b="0"/>
        </a:effectRef>
        <a:fontRef idx="minor"/>
      </dsp:style>
    </dsp:sp>
    <dsp:sp modelId="{82E7FCDD-D22D-4470-97C6-1F34C93AC1A7}">
      <dsp:nvSpPr>
        <dsp:cNvPr id="0" name=""/>
        <dsp:cNvSpPr/>
      </dsp:nvSpPr>
      <dsp:spPr>
        <a:xfrm>
          <a:off x="6955190" y="0"/>
          <a:ext cx="1510523" cy="146999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6DF4474-B954-482B-9BF5-B2A511086BE1}">
      <dsp:nvSpPr>
        <dsp:cNvPr id="0" name=""/>
        <dsp:cNvSpPr/>
      </dsp:nvSpPr>
      <dsp:spPr>
        <a:xfrm>
          <a:off x="5635430" y="1652086"/>
          <a:ext cx="4315781" cy="6299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defRPr b="1"/>
          </a:pPr>
          <a:r>
            <a:rPr lang="en-US" sz="2400" kern="1200" dirty="0"/>
            <a:t>Essential Functions</a:t>
          </a:r>
        </a:p>
      </dsp:txBody>
      <dsp:txXfrm>
        <a:off x="5635430" y="1652086"/>
        <a:ext cx="4315781" cy="629999"/>
      </dsp:txXfrm>
    </dsp:sp>
    <dsp:sp modelId="{AF2A20D9-3A63-47DF-B98C-192B5EDFCA83}">
      <dsp:nvSpPr>
        <dsp:cNvPr id="0" name=""/>
        <dsp:cNvSpPr/>
      </dsp:nvSpPr>
      <dsp:spPr>
        <a:xfrm>
          <a:off x="5578807" y="1999812"/>
          <a:ext cx="4315781" cy="19845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pPr>
          <a:r>
            <a:rPr lang="en-US" sz="2000" kern="1200" dirty="0"/>
            <a:t>Affective/behavioral skills </a:t>
          </a:r>
        </a:p>
        <a:p>
          <a:pPr marL="0" lvl="0" indent="0" algn="ctr" defTabSz="889000">
            <a:lnSpc>
              <a:spcPct val="100000"/>
            </a:lnSpc>
            <a:spcBef>
              <a:spcPct val="0"/>
            </a:spcBef>
            <a:spcAft>
              <a:spcPct val="35000"/>
            </a:spcAft>
            <a:buNone/>
          </a:pPr>
          <a:r>
            <a:rPr lang="en-US" sz="2000" kern="1200" dirty="0"/>
            <a:t>Cognitive skills </a:t>
          </a:r>
        </a:p>
        <a:p>
          <a:pPr marL="0" lvl="0" indent="0" algn="ctr" defTabSz="889000">
            <a:lnSpc>
              <a:spcPct val="100000"/>
            </a:lnSpc>
            <a:spcBef>
              <a:spcPct val="0"/>
            </a:spcBef>
            <a:spcAft>
              <a:spcPct val="35000"/>
            </a:spcAft>
            <a:buNone/>
          </a:pPr>
          <a:r>
            <a:rPr lang="en-US" sz="2000" kern="1200" dirty="0"/>
            <a:t>Communication skills </a:t>
          </a:r>
        </a:p>
        <a:p>
          <a:pPr marL="0" lvl="0" indent="0" algn="ctr" defTabSz="889000">
            <a:lnSpc>
              <a:spcPct val="100000"/>
            </a:lnSpc>
            <a:spcBef>
              <a:spcPct val="0"/>
            </a:spcBef>
            <a:spcAft>
              <a:spcPct val="35000"/>
            </a:spcAft>
            <a:buNone/>
          </a:pPr>
          <a:r>
            <a:rPr lang="en-US" sz="2000" kern="1200" dirty="0"/>
            <a:t>Observation skills </a:t>
          </a:r>
        </a:p>
        <a:p>
          <a:pPr marL="0" lvl="0" indent="0" algn="ctr" defTabSz="889000">
            <a:lnSpc>
              <a:spcPct val="100000"/>
            </a:lnSpc>
            <a:spcBef>
              <a:spcPct val="0"/>
            </a:spcBef>
            <a:spcAft>
              <a:spcPct val="35000"/>
            </a:spcAft>
            <a:buNone/>
          </a:pPr>
          <a:r>
            <a:rPr lang="en-US" sz="2000" kern="1200" dirty="0"/>
            <a:t>Physical and emotional health </a:t>
          </a:r>
        </a:p>
      </dsp:txBody>
      <dsp:txXfrm>
        <a:off x="5578807" y="1999812"/>
        <a:ext cx="4315781" cy="1984560"/>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6839DC-EE56-4472-B88E-95BAF59FBF9A}">
      <dsp:nvSpPr>
        <dsp:cNvPr id="0" name=""/>
        <dsp:cNvSpPr/>
      </dsp:nvSpPr>
      <dsp:spPr>
        <a:xfrm>
          <a:off x="0" y="2644"/>
          <a:ext cx="11585167" cy="416417"/>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0" i="0" u="none" kern="1200" dirty="0"/>
            <a:t>The Special Admissions process has been instituted as a means of providing an orderly annual admission of up to 20 students in the fall semester. </a:t>
          </a:r>
          <a:endParaRPr lang="en-US" sz="1800" b="0" u="none" kern="1200" dirty="0"/>
        </a:p>
      </dsp:txBody>
      <dsp:txXfrm>
        <a:off x="20328" y="22972"/>
        <a:ext cx="11544511" cy="375761"/>
      </dsp:txXfrm>
    </dsp:sp>
    <dsp:sp modelId="{2A3A758F-C870-412A-A64B-EFDACD584D7C}">
      <dsp:nvSpPr>
        <dsp:cNvPr id="0" name=""/>
        <dsp:cNvSpPr/>
      </dsp:nvSpPr>
      <dsp:spPr>
        <a:xfrm>
          <a:off x="0" y="486641"/>
          <a:ext cx="11585167" cy="353657"/>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n-US" sz="1800" b="0" i="0" kern="1200" dirty="0"/>
            <a:t>Application to Pikes Peak </a:t>
          </a:r>
          <a:r>
            <a:rPr lang="en-US" sz="1800" b="0" i="0" kern="1200" dirty="0">
              <a:latin typeface="Calibri Light" panose="020F0302020204030204"/>
            </a:rPr>
            <a:t>State College</a:t>
          </a:r>
          <a:r>
            <a:rPr lang="en-US" sz="1800" b="0" i="0" kern="1200" dirty="0"/>
            <a:t> Physical Therapist Assistant (PTA) program must be submitted online. </a:t>
          </a:r>
          <a:endParaRPr lang="en-US" sz="1800" kern="1200" dirty="0"/>
        </a:p>
      </dsp:txBody>
      <dsp:txXfrm>
        <a:off x="17264" y="503905"/>
        <a:ext cx="11550639" cy="319129"/>
      </dsp:txXfrm>
    </dsp:sp>
    <dsp:sp modelId="{FFDAF174-92B6-459C-A32D-E35F2BCBF447}">
      <dsp:nvSpPr>
        <dsp:cNvPr id="0" name=""/>
        <dsp:cNvSpPr/>
      </dsp:nvSpPr>
      <dsp:spPr>
        <a:xfrm>
          <a:off x="0" y="887988"/>
          <a:ext cx="11585167" cy="410519"/>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0" i="0" kern="1200" dirty="0"/>
            <a:t>Complete the Physical Therapist Assistant Program Application Packet and submit no later than April 1st prior to the desired summer/fall admittance.</a:t>
          </a:r>
          <a:endParaRPr lang="en-US" sz="1800" kern="1200" dirty="0"/>
        </a:p>
      </dsp:txBody>
      <dsp:txXfrm>
        <a:off x="20040" y="908028"/>
        <a:ext cx="11545087" cy="370439"/>
      </dsp:txXfrm>
    </dsp:sp>
    <dsp:sp modelId="{2DAE274C-3413-4ABE-AD67-5B2A03AA7EA3}">
      <dsp:nvSpPr>
        <dsp:cNvPr id="0" name=""/>
        <dsp:cNvSpPr/>
      </dsp:nvSpPr>
      <dsp:spPr>
        <a:xfrm>
          <a:off x="0" y="1387368"/>
          <a:ext cx="11585167" cy="7775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67829" tIns="20320" rIns="113792" bIns="20320" numCol="1" spcCol="1270" anchor="t" anchorCtr="0">
          <a:noAutofit/>
        </a:bodyPr>
        <a:lstStyle/>
        <a:p>
          <a:pPr marL="171450" lvl="1" indent="-171450" algn="l" defTabSz="711200">
            <a:lnSpc>
              <a:spcPct val="90000"/>
            </a:lnSpc>
            <a:spcBef>
              <a:spcPct val="0"/>
            </a:spcBef>
            <a:spcAft>
              <a:spcPct val="20000"/>
            </a:spcAft>
            <a:buChar char="•"/>
          </a:pPr>
          <a:r>
            <a:rPr lang="en-US" sz="1600" b="0" i="0" kern="1200" dirty="0"/>
            <a:t>We suggest you submit your application as soon as possible. (Completing early does not get you extra points) </a:t>
          </a:r>
          <a:endParaRPr lang="en-US" sz="1600" kern="1200" dirty="0"/>
        </a:p>
      </dsp:txBody>
      <dsp:txXfrm>
        <a:off x="0" y="1387368"/>
        <a:ext cx="11585167" cy="777559"/>
      </dsp:txXfrm>
    </dsp:sp>
    <dsp:sp modelId="{FD6F2C0E-03CA-4728-B820-862215AA87F5}">
      <dsp:nvSpPr>
        <dsp:cNvPr id="0" name=""/>
        <dsp:cNvSpPr/>
      </dsp:nvSpPr>
      <dsp:spPr>
        <a:xfrm>
          <a:off x="0" y="1665807"/>
          <a:ext cx="11585167" cy="458239"/>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0" i="0" kern="1200" dirty="0"/>
            <a:t>Completed Application Packet to include:</a:t>
          </a:r>
          <a:endParaRPr lang="en-US" sz="1800" kern="1200" dirty="0"/>
        </a:p>
      </dsp:txBody>
      <dsp:txXfrm>
        <a:off x="22369" y="1688176"/>
        <a:ext cx="11540429" cy="413501"/>
      </dsp:txXfrm>
    </dsp:sp>
    <dsp:sp modelId="{3F0533EF-C914-4A77-889B-FC839F0D1C8C}">
      <dsp:nvSpPr>
        <dsp:cNvPr id="0" name=""/>
        <dsp:cNvSpPr/>
      </dsp:nvSpPr>
      <dsp:spPr>
        <a:xfrm>
          <a:off x="0" y="2157747"/>
          <a:ext cx="11585167" cy="25085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67829" tIns="20320" rIns="113792" bIns="20320" numCol="1" spcCol="1270" anchor="t" anchorCtr="0">
          <a:noAutofit/>
        </a:bodyPr>
        <a:lstStyle/>
        <a:p>
          <a:pPr marL="171450" lvl="1" indent="-171450" algn="l" defTabSz="711200">
            <a:lnSpc>
              <a:spcPct val="90000"/>
            </a:lnSpc>
            <a:spcBef>
              <a:spcPct val="0"/>
            </a:spcBef>
            <a:spcAft>
              <a:spcPct val="20000"/>
            </a:spcAft>
            <a:buChar char="•"/>
          </a:pPr>
          <a:r>
            <a:rPr lang="en-US" sz="1600" b="0" i="0" kern="1200" dirty="0"/>
            <a:t>Completed application dated within the last current year</a:t>
          </a:r>
          <a:endParaRPr lang="en-US" sz="1600" kern="1200" dirty="0"/>
        </a:p>
        <a:p>
          <a:pPr marL="171450" lvl="1" indent="-171450" algn="l" defTabSz="711200" rtl="0">
            <a:lnSpc>
              <a:spcPct val="90000"/>
            </a:lnSpc>
            <a:spcBef>
              <a:spcPct val="0"/>
            </a:spcBef>
            <a:spcAft>
              <a:spcPct val="20000"/>
            </a:spcAft>
            <a:buChar char="•"/>
          </a:pPr>
          <a:r>
            <a:rPr lang="en-US" sz="1600" b="0" i="0" kern="1200" dirty="0"/>
            <a:t>Associates of Science Pre-PTA concentration can be selected</a:t>
          </a:r>
          <a:r>
            <a:rPr lang="en-US" sz="1600" b="0" i="0" kern="1200" dirty="0">
              <a:latin typeface="Calibri Light" panose="020F0302020204030204"/>
            </a:rPr>
            <a:t> </a:t>
          </a:r>
          <a:r>
            <a:rPr lang="en-US" sz="1600" b="0" i="0" kern="1200" dirty="0"/>
            <a:t> in order to: Help students qualify for Financial Aid and/or VA benefits prior to acceptance in order to take prerequisites </a:t>
          </a:r>
          <a:r>
            <a:rPr lang="en-US" sz="1600" b="1" i="0" kern="1200" dirty="0"/>
            <a:t>(in works but need to discuss with Advisor-Military or Medical Sciences.)</a:t>
          </a:r>
          <a:endParaRPr lang="en-US" sz="1600" b="1" kern="1200" dirty="0"/>
        </a:p>
        <a:p>
          <a:pPr marL="171450" lvl="1" indent="-171450" algn="l" defTabSz="711200" rtl="0">
            <a:lnSpc>
              <a:spcPct val="90000"/>
            </a:lnSpc>
            <a:spcBef>
              <a:spcPct val="0"/>
            </a:spcBef>
            <a:spcAft>
              <a:spcPct val="20000"/>
            </a:spcAft>
            <a:buChar char="•"/>
          </a:pPr>
          <a:r>
            <a:rPr lang="en-US" sz="1600" b="0" i="0" kern="1200" dirty="0"/>
            <a:t>Official College Transcripts on file in Admission and Records Office from all colleges and universities (prior to Fall of the start of the program). All courses must be verified with official transcripts indicating the course has been completed with a grade of “C” or better. </a:t>
          </a:r>
          <a:r>
            <a:rPr lang="en-US" sz="1600" b="0" i="0" kern="1200" dirty="0">
              <a:latin typeface="Calibri Light" panose="020F0302020204030204"/>
            </a:rPr>
            <a:t> </a:t>
          </a:r>
          <a:endParaRPr lang="en-US" sz="1600" kern="1200" dirty="0"/>
        </a:p>
        <a:p>
          <a:pPr marL="171450" lvl="1" indent="-171450" algn="l" defTabSz="711200" rtl="0">
            <a:lnSpc>
              <a:spcPct val="90000"/>
            </a:lnSpc>
            <a:spcBef>
              <a:spcPct val="0"/>
            </a:spcBef>
            <a:spcAft>
              <a:spcPct val="20000"/>
            </a:spcAft>
            <a:buChar char="•"/>
          </a:pPr>
          <a:r>
            <a:rPr lang="en-US" sz="1600" b="0" i="0" kern="1200" dirty="0">
              <a:latin typeface="Calibri Light" panose="020F0302020204030204"/>
            </a:rPr>
            <a:t> </a:t>
          </a:r>
          <a:r>
            <a:rPr lang="en-US" sz="1600" b="0" i="0" kern="1200" dirty="0"/>
            <a:t>It is required to also send a copy of outside college/university official transcripts to the PTA Program Office if exemptions are requested or no official transcripts are on file at </a:t>
          </a:r>
          <a:r>
            <a:rPr lang="en-US" sz="1600" b="0" i="0" kern="1200" dirty="0">
              <a:latin typeface="Calibri Light" panose="020F0302020204030204"/>
            </a:rPr>
            <a:t>PPSC</a:t>
          </a:r>
          <a:r>
            <a:rPr lang="en-US" sz="1600" b="0" i="0" kern="1200" dirty="0"/>
            <a:t>. </a:t>
          </a:r>
          <a:endParaRPr lang="en-US" sz="1600" kern="1200" dirty="0"/>
        </a:p>
        <a:p>
          <a:pPr marL="342900" lvl="2" indent="-171450" algn="l" defTabSz="711200">
            <a:lnSpc>
              <a:spcPct val="90000"/>
            </a:lnSpc>
            <a:spcBef>
              <a:spcPct val="0"/>
            </a:spcBef>
            <a:spcAft>
              <a:spcPct val="20000"/>
            </a:spcAft>
            <a:buChar char="•"/>
          </a:pPr>
          <a:r>
            <a:rPr lang="en-US" sz="1600" b="0" i="0" kern="1200" dirty="0"/>
            <a:t> Please make sure they are your most up to date transcripts. </a:t>
          </a:r>
          <a:endParaRPr lang="en-US" sz="1600" kern="1200" dirty="0"/>
        </a:p>
        <a:p>
          <a:pPr marL="342900" lvl="2" indent="-171450" algn="l" defTabSz="711200" rtl="0">
            <a:lnSpc>
              <a:spcPct val="90000"/>
            </a:lnSpc>
            <a:spcBef>
              <a:spcPct val="0"/>
            </a:spcBef>
            <a:spcAft>
              <a:spcPct val="20000"/>
            </a:spcAft>
            <a:buChar char="•"/>
          </a:pPr>
          <a:r>
            <a:rPr lang="en-US" sz="1600" b="0" i="0" kern="1200" dirty="0">
              <a:latin typeface="Calibri Light" panose="020F0302020204030204"/>
            </a:rPr>
            <a:t> </a:t>
          </a:r>
          <a:r>
            <a:rPr lang="en-US" sz="1600" b="0" i="0" kern="1200" dirty="0"/>
            <a:t>Pikes Peak </a:t>
          </a:r>
          <a:r>
            <a:rPr lang="en-US" sz="1600" b="0" i="0" kern="1200" dirty="0">
              <a:latin typeface="Calibri Light" panose="020F0302020204030204"/>
            </a:rPr>
            <a:t>State (Community)</a:t>
          </a:r>
          <a:r>
            <a:rPr lang="en-US" sz="1600" b="0" i="0" kern="1200" dirty="0"/>
            <a:t> College transcripts should not be sent in with PTA Application.</a:t>
          </a:r>
          <a:endParaRPr lang="en-US" sz="1600" kern="1200" dirty="0"/>
        </a:p>
        <a:p>
          <a:pPr marL="342900" lvl="2" indent="-171450" algn="l" defTabSz="711200">
            <a:lnSpc>
              <a:spcPct val="90000"/>
            </a:lnSpc>
            <a:spcBef>
              <a:spcPct val="0"/>
            </a:spcBef>
            <a:spcAft>
              <a:spcPct val="20000"/>
            </a:spcAft>
            <a:buChar char="•"/>
          </a:pPr>
          <a:r>
            <a:rPr lang="en-US" sz="1600" b="0" i="0" kern="1200" dirty="0"/>
            <a:t>Completion of two recommendation forms from an employer and an instructor (no personal friends or family members) found in the application forms packet.   </a:t>
          </a:r>
          <a:endParaRPr lang="en-US" sz="1600" kern="1200" dirty="0"/>
        </a:p>
        <a:p>
          <a:pPr marL="171450" lvl="1" indent="-171450" algn="l" defTabSz="711200">
            <a:lnSpc>
              <a:spcPct val="90000"/>
            </a:lnSpc>
            <a:spcBef>
              <a:spcPct val="0"/>
            </a:spcBef>
            <a:spcAft>
              <a:spcPct val="20000"/>
            </a:spcAft>
            <a:buChar char="•"/>
          </a:pPr>
          <a:r>
            <a:rPr lang="en-US" sz="1600" b="0" i="0" kern="1200" dirty="0"/>
            <a:t>Completion of online application and all forms (posted on PTA website under Application and Information).</a:t>
          </a:r>
          <a:endParaRPr lang="en-US" sz="1600" kern="1200" dirty="0"/>
        </a:p>
      </dsp:txBody>
      <dsp:txXfrm>
        <a:off x="0" y="2157747"/>
        <a:ext cx="11585167" cy="2508544"/>
      </dsp:txXfrm>
    </dsp:sp>
    <dsp:sp modelId="{F42C5465-12D0-4710-A5F1-AAC879A76C55}">
      <dsp:nvSpPr>
        <dsp:cNvPr id="0" name=""/>
        <dsp:cNvSpPr/>
      </dsp:nvSpPr>
      <dsp:spPr>
        <a:xfrm>
          <a:off x="0" y="5221518"/>
          <a:ext cx="11585167" cy="226363"/>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i="0" kern="1200" dirty="0"/>
            <a:t>INCOMPLETE APPLICATIONS WILL NOT BE CONSIDERED FOR ENTRANCE INTO THE PROGRAM</a:t>
          </a:r>
          <a:r>
            <a:rPr lang="en-US" sz="1000" b="1" i="0" kern="1200" dirty="0"/>
            <a:t>*</a:t>
          </a:r>
          <a:endParaRPr lang="en-US" sz="1000" kern="1200" dirty="0"/>
        </a:p>
      </dsp:txBody>
      <dsp:txXfrm>
        <a:off x="11050" y="5232568"/>
        <a:ext cx="11563067" cy="20426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EDA558-E4CB-45C5-B4B8-887CC85409A2}">
      <dsp:nvSpPr>
        <dsp:cNvPr id="0" name=""/>
        <dsp:cNvSpPr/>
      </dsp:nvSpPr>
      <dsp:spPr>
        <a:xfrm>
          <a:off x="3080" y="587032"/>
          <a:ext cx="2444055" cy="1466433"/>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dirty="0"/>
            <a:t>Introduction to PTA and Program</a:t>
          </a:r>
        </a:p>
      </dsp:txBody>
      <dsp:txXfrm>
        <a:off x="3080" y="587032"/>
        <a:ext cx="2444055" cy="1466433"/>
      </dsp:txXfrm>
    </dsp:sp>
    <dsp:sp modelId="{7C7CFB17-36A1-4074-B42C-F538C45AD80B}">
      <dsp:nvSpPr>
        <dsp:cNvPr id="0" name=""/>
        <dsp:cNvSpPr/>
      </dsp:nvSpPr>
      <dsp:spPr>
        <a:xfrm>
          <a:off x="2691541" y="587032"/>
          <a:ext cx="2444055" cy="1466433"/>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dirty="0"/>
            <a:t>Accreditation Status-Timeline</a:t>
          </a:r>
        </a:p>
      </dsp:txBody>
      <dsp:txXfrm>
        <a:off x="2691541" y="587032"/>
        <a:ext cx="2444055" cy="1466433"/>
      </dsp:txXfrm>
    </dsp:sp>
    <dsp:sp modelId="{C3506CF5-463A-4AAF-9AFF-6C62D4B31617}">
      <dsp:nvSpPr>
        <dsp:cNvPr id="0" name=""/>
        <dsp:cNvSpPr/>
      </dsp:nvSpPr>
      <dsp:spPr>
        <a:xfrm>
          <a:off x="5380002" y="587032"/>
          <a:ext cx="2444055" cy="1466433"/>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dirty="0"/>
            <a:t>Program Length and Requirements</a:t>
          </a:r>
        </a:p>
      </dsp:txBody>
      <dsp:txXfrm>
        <a:off x="5380002" y="587032"/>
        <a:ext cx="2444055" cy="1466433"/>
      </dsp:txXfrm>
    </dsp:sp>
    <dsp:sp modelId="{2A407C5E-FD0E-44B1-96E6-EBEB7ACF766A}">
      <dsp:nvSpPr>
        <dsp:cNvPr id="0" name=""/>
        <dsp:cNvSpPr/>
      </dsp:nvSpPr>
      <dsp:spPr>
        <a:xfrm>
          <a:off x="8068463" y="587032"/>
          <a:ext cx="2444055" cy="1466433"/>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dirty="0"/>
            <a:t>Clinical Requirements</a:t>
          </a:r>
        </a:p>
      </dsp:txBody>
      <dsp:txXfrm>
        <a:off x="8068463" y="587032"/>
        <a:ext cx="2444055" cy="1466433"/>
      </dsp:txXfrm>
    </dsp:sp>
    <dsp:sp modelId="{5DCAE414-C75B-4A93-8AE7-D7A2C136ED04}">
      <dsp:nvSpPr>
        <dsp:cNvPr id="0" name=""/>
        <dsp:cNvSpPr/>
      </dsp:nvSpPr>
      <dsp:spPr>
        <a:xfrm>
          <a:off x="1347311" y="2297871"/>
          <a:ext cx="2444055" cy="1466433"/>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dirty="0"/>
            <a:t>Technical Standards</a:t>
          </a:r>
        </a:p>
      </dsp:txBody>
      <dsp:txXfrm>
        <a:off x="1347311" y="2297871"/>
        <a:ext cx="2444055" cy="1466433"/>
      </dsp:txXfrm>
    </dsp:sp>
    <dsp:sp modelId="{C0A9352A-0F3C-45CA-8ADD-BFB20D77C593}">
      <dsp:nvSpPr>
        <dsp:cNvPr id="0" name=""/>
        <dsp:cNvSpPr/>
      </dsp:nvSpPr>
      <dsp:spPr>
        <a:xfrm>
          <a:off x="4035772" y="2297871"/>
          <a:ext cx="2444055" cy="1466433"/>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dirty="0"/>
            <a:t>Application Process</a:t>
          </a:r>
        </a:p>
      </dsp:txBody>
      <dsp:txXfrm>
        <a:off x="4035772" y="2297871"/>
        <a:ext cx="2444055" cy="1466433"/>
      </dsp:txXfrm>
    </dsp:sp>
    <dsp:sp modelId="{83A3E125-7A7D-4002-8572-426934626986}">
      <dsp:nvSpPr>
        <dsp:cNvPr id="0" name=""/>
        <dsp:cNvSpPr/>
      </dsp:nvSpPr>
      <dsp:spPr>
        <a:xfrm>
          <a:off x="6752511" y="2326144"/>
          <a:ext cx="2444055" cy="1466433"/>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dirty="0"/>
            <a:t>Question and Answer</a:t>
          </a:r>
        </a:p>
      </dsp:txBody>
      <dsp:txXfrm>
        <a:off x="6752511" y="2326144"/>
        <a:ext cx="2444055" cy="146643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3E0EE4-C26B-4905-8BE6-49206ED34C9F}">
      <dsp:nvSpPr>
        <dsp:cNvPr id="0" name=""/>
        <dsp:cNvSpPr/>
      </dsp:nvSpPr>
      <dsp:spPr>
        <a:xfrm>
          <a:off x="0" y="136606"/>
          <a:ext cx="10515600" cy="115362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b="0" i="0" kern="1200" dirty="0"/>
            <a:t>Physical therapist assistants (PTAs) provide physical therapy services under the direction and supervision of a physical therapist.</a:t>
          </a:r>
          <a:endParaRPr lang="en-US" sz="2900" kern="1200" dirty="0"/>
        </a:p>
      </dsp:txBody>
      <dsp:txXfrm>
        <a:off x="56315" y="192921"/>
        <a:ext cx="10402970" cy="1040990"/>
      </dsp:txXfrm>
    </dsp:sp>
    <dsp:sp modelId="{75AECE05-B817-4B90-A743-210281776FC1}">
      <dsp:nvSpPr>
        <dsp:cNvPr id="0" name=""/>
        <dsp:cNvSpPr/>
      </dsp:nvSpPr>
      <dsp:spPr>
        <a:xfrm>
          <a:off x="0" y="1290226"/>
          <a:ext cx="10515600" cy="10505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36830" rIns="206248" bIns="36830" numCol="1" spcCol="1270" anchor="t" anchorCtr="0">
          <a:noAutofit/>
        </a:bodyPr>
        <a:lstStyle/>
        <a:p>
          <a:pPr marL="228600" lvl="1" indent="-228600" algn="l" defTabSz="1022350">
            <a:lnSpc>
              <a:spcPct val="90000"/>
            </a:lnSpc>
            <a:spcBef>
              <a:spcPct val="0"/>
            </a:spcBef>
            <a:spcAft>
              <a:spcPct val="20000"/>
            </a:spcAft>
            <a:buChar char="•"/>
          </a:pPr>
          <a:r>
            <a:rPr lang="en-US" sz="2300" b="0" i="0" kern="1200"/>
            <a:t>PTAs help people of all ages who have medical problems, or other health-related conditions that limit their ability to move and perform functional activities in their daily lives.</a:t>
          </a:r>
          <a:endParaRPr lang="en-US" sz="2300" kern="1200"/>
        </a:p>
      </dsp:txBody>
      <dsp:txXfrm>
        <a:off x="0" y="1290226"/>
        <a:ext cx="10515600" cy="1050524"/>
      </dsp:txXfrm>
    </dsp:sp>
    <dsp:sp modelId="{A151D14D-C4C0-440D-9E20-603F4B34A2A6}">
      <dsp:nvSpPr>
        <dsp:cNvPr id="0" name=""/>
        <dsp:cNvSpPr/>
      </dsp:nvSpPr>
      <dsp:spPr>
        <a:xfrm>
          <a:off x="0" y="2340751"/>
          <a:ext cx="10515600" cy="115362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b="0" i="0" kern="1200"/>
            <a:t>PTAs work in a variety of settings including </a:t>
          </a:r>
          <a:endParaRPr lang="en-US" sz="2900" kern="1200"/>
        </a:p>
      </dsp:txBody>
      <dsp:txXfrm>
        <a:off x="56315" y="2397066"/>
        <a:ext cx="10402970" cy="1040990"/>
      </dsp:txXfrm>
    </dsp:sp>
    <dsp:sp modelId="{1D135483-B969-49C5-94DE-9A6989BE8718}">
      <dsp:nvSpPr>
        <dsp:cNvPr id="0" name=""/>
        <dsp:cNvSpPr/>
      </dsp:nvSpPr>
      <dsp:spPr>
        <a:xfrm>
          <a:off x="0" y="3494371"/>
          <a:ext cx="10515600" cy="7203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36830" rIns="206248" bIns="36830" numCol="1" spcCol="1270" anchor="t" anchorCtr="0">
          <a:noAutofit/>
        </a:bodyPr>
        <a:lstStyle/>
        <a:p>
          <a:pPr marL="228600" lvl="1" indent="-228600" algn="l" defTabSz="1022350">
            <a:lnSpc>
              <a:spcPct val="90000"/>
            </a:lnSpc>
            <a:spcBef>
              <a:spcPct val="0"/>
            </a:spcBef>
            <a:spcAft>
              <a:spcPct val="20000"/>
            </a:spcAft>
            <a:buChar char="•"/>
          </a:pPr>
          <a:r>
            <a:rPr lang="en-US" sz="2300" b="0" i="0" kern="1200"/>
            <a:t>Hospitals, outpatient clinics, home health, nursing homes, schools, sports facilities, and more</a:t>
          </a:r>
          <a:endParaRPr lang="en-US" sz="2300" kern="1200"/>
        </a:p>
      </dsp:txBody>
      <dsp:txXfrm>
        <a:off x="0" y="3494371"/>
        <a:ext cx="10515600" cy="72035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5B3E25-A29C-4926-A73A-D46D47657C57}">
      <dsp:nvSpPr>
        <dsp:cNvPr id="0" name=""/>
        <dsp:cNvSpPr/>
      </dsp:nvSpPr>
      <dsp:spPr>
        <a:xfrm>
          <a:off x="0" y="89016"/>
          <a:ext cx="10515600" cy="91143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0" i="0" kern="1200" dirty="0"/>
            <a:t>The average United States Salary for a licensed PTA: $64,510 in 2022.</a:t>
          </a:r>
        </a:p>
        <a:p>
          <a:pPr marL="0" lvl="0" indent="0" algn="l" defTabSz="889000">
            <a:lnSpc>
              <a:spcPct val="90000"/>
            </a:lnSpc>
            <a:spcBef>
              <a:spcPct val="0"/>
            </a:spcBef>
            <a:spcAft>
              <a:spcPct val="35000"/>
            </a:spcAft>
            <a:buNone/>
          </a:pPr>
          <a:r>
            <a:rPr lang="en-US" sz="2000" b="0" i="0" kern="1200" dirty="0"/>
            <a:t>Colorado average salary for a licensed PTA:  $60,270 in 2022</a:t>
          </a:r>
          <a:endParaRPr lang="en-US" sz="2000" kern="1200" dirty="0"/>
        </a:p>
      </dsp:txBody>
      <dsp:txXfrm>
        <a:off x="44492" y="133508"/>
        <a:ext cx="10426616" cy="822446"/>
      </dsp:txXfrm>
    </dsp:sp>
    <dsp:sp modelId="{89F363EE-2720-433C-8E3F-C717EEBEE144}">
      <dsp:nvSpPr>
        <dsp:cNvPr id="0" name=""/>
        <dsp:cNvSpPr/>
      </dsp:nvSpPr>
      <dsp:spPr>
        <a:xfrm>
          <a:off x="0" y="982593"/>
          <a:ext cx="10515600" cy="91143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0" i="0" kern="1200" dirty="0"/>
            <a:t>Job Outlook</a:t>
          </a:r>
          <a:endParaRPr lang="en-US" sz="2000" kern="1200" dirty="0"/>
        </a:p>
      </dsp:txBody>
      <dsp:txXfrm>
        <a:off x="44492" y="1027085"/>
        <a:ext cx="10426616" cy="822446"/>
      </dsp:txXfrm>
    </dsp:sp>
    <dsp:sp modelId="{0DC5BE69-008C-453D-B55B-B4DA9596DFAF}">
      <dsp:nvSpPr>
        <dsp:cNvPr id="0" name=""/>
        <dsp:cNvSpPr/>
      </dsp:nvSpPr>
      <dsp:spPr>
        <a:xfrm>
          <a:off x="0" y="1959814"/>
          <a:ext cx="10515600" cy="9439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24130" rIns="135128" bIns="24130" numCol="1" spcCol="1270" anchor="t" anchorCtr="0">
          <a:noAutofit/>
        </a:bodyPr>
        <a:lstStyle/>
        <a:p>
          <a:pPr marL="114300" lvl="1" indent="-114300" algn="l" defTabSz="666750">
            <a:lnSpc>
              <a:spcPct val="90000"/>
            </a:lnSpc>
            <a:spcBef>
              <a:spcPct val="0"/>
            </a:spcBef>
            <a:spcAft>
              <a:spcPct val="20000"/>
            </a:spcAft>
            <a:buChar char="•"/>
          </a:pPr>
          <a:r>
            <a:rPr lang="en-US" sz="1500" b="0" i="0" kern="1200" dirty="0"/>
            <a:t>Overall employment of physical therapist assistants and aides is projected to grow 33 percent from 2019 to 2029, much faster than the average for all occupations. </a:t>
          </a:r>
          <a:endParaRPr lang="en-US" sz="1500" kern="1200" dirty="0"/>
        </a:p>
        <a:p>
          <a:pPr marL="114300" lvl="1" indent="-114300" algn="l" defTabSz="666750">
            <a:lnSpc>
              <a:spcPct val="90000"/>
            </a:lnSpc>
            <a:spcBef>
              <a:spcPct val="0"/>
            </a:spcBef>
            <a:spcAft>
              <a:spcPct val="20000"/>
            </a:spcAft>
            <a:buChar char="•"/>
          </a:pPr>
          <a:r>
            <a:rPr lang="en-US" sz="1500" b="0" i="0" kern="1200" dirty="0"/>
            <a:t>Demand for physical therapy is expected to increase in response to the healthcare needs of an aging population and individuals with chronic conditions, such as diabetes and obesity.</a:t>
          </a:r>
          <a:endParaRPr lang="en-US" sz="1500" kern="1200" dirty="0"/>
        </a:p>
      </dsp:txBody>
      <dsp:txXfrm>
        <a:off x="0" y="1959814"/>
        <a:ext cx="10515600" cy="943920"/>
      </dsp:txXfrm>
    </dsp:sp>
    <dsp:sp modelId="{85A75A22-C2D7-4DB6-A580-69D3224AE0D2}">
      <dsp:nvSpPr>
        <dsp:cNvPr id="0" name=""/>
        <dsp:cNvSpPr/>
      </dsp:nvSpPr>
      <dsp:spPr>
        <a:xfrm>
          <a:off x="0" y="2903734"/>
          <a:ext cx="10515600" cy="91143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0" i="0" kern="1200" dirty="0"/>
            <a:t>PTAs must complete a 2-year associate's degree and are licensed all states.  </a:t>
          </a:r>
          <a:endParaRPr lang="en-US" sz="2000" kern="1200" dirty="0"/>
        </a:p>
      </dsp:txBody>
      <dsp:txXfrm>
        <a:off x="44492" y="2948226"/>
        <a:ext cx="10426616" cy="822446"/>
      </dsp:txXfrm>
    </dsp:sp>
    <dsp:sp modelId="{A2A71792-95FE-49A4-B2C1-20D4F60AA490}">
      <dsp:nvSpPr>
        <dsp:cNvPr id="0" name=""/>
        <dsp:cNvSpPr/>
      </dsp:nvSpPr>
      <dsp:spPr>
        <a:xfrm>
          <a:off x="0" y="3815164"/>
          <a:ext cx="10515600" cy="10422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24130" rIns="135128" bIns="24130" numCol="1" spcCol="1270" anchor="t" anchorCtr="0">
          <a:noAutofit/>
        </a:bodyPr>
        <a:lstStyle/>
        <a:p>
          <a:pPr marL="114300" lvl="1" indent="-114300" algn="l" defTabSz="666750">
            <a:lnSpc>
              <a:spcPct val="90000"/>
            </a:lnSpc>
            <a:spcBef>
              <a:spcPct val="0"/>
            </a:spcBef>
            <a:spcAft>
              <a:spcPct val="20000"/>
            </a:spcAft>
            <a:buChar char="•"/>
          </a:pPr>
          <a:r>
            <a:rPr lang="en-US" sz="1500" b="0" i="0" kern="1200" dirty="0"/>
            <a:t>Care provided by a PTA may include</a:t>
          </a:r>
          <a:endParaRPr lang="en-US" sz="1500" kern="1200" dirty="0"/>
        </a:p>
        <a:p>
          <a:pPr marL="228600" lvl="2" indent="-114300" algn="l" defTabSz="666750">
            <a:lnSpc>
              <a:spcPct val="90000"/>
            </a:lnSpc>
            <a:spcBef>
              <a:spcPct val="0"/>
            </a:spcBef>
            <a:spcAft>
              <a:spcPct val="20000"/>
            </a:spcAft>
            <a:buChar char="•"/>
          </a:pPr>
          <a:r>
            <a:rPr lang="en-US" sz="1500" b="0" i="0" kern="1200" dirty="0"/>
            <a:t>Teaching patients/clients exercise for mobility, </a:t>
          </a:r>
          <a:endParaRPr lang="en-US" sz="1500" kern="1200" dirty="0"/>
        </a:p>
        <a:p>
          <a:pPr marL="228600" lvl="2" indent="-114300" algn="l" defTabSz="666750">
            <a:lnSpc>
              <a:spcPct val="90000"/>
            </a:lnSpc>
            <a:spcBef>
              <a:spcPct val="0"/>
            </a:spcBef>
            <a:spcAft>
              <a:spcPct val="20000"/>
            </a:spcAft>
            <a:buChar char="•"/>
          </a:pPr>
          <a:r>
            <a:rPr lang="en-US" sz="1500" b="0" i="0" kern="1200" dirty="0"/>
            <a:t>Strength and coordination, training for activities such as walking with crutches, canes, or walkers, and soft tissue mobilization </a:t>
          </a:r>
          <a:endParaRPr lang="en-US" sz="1500" kern="1200" dirty="0"/>
        </a:p>
        <a:p>
          <a:pPr marL="228600" lvl="2" indent="-114300" algn="l" defTabSz="666750">
            <a:lnSpc>
              <a:spcPct val="90000"/>
            </a:lnSpc>
            <a:spcBef>
              <a:spcPct val="0"/>
            </a:spcBef>
            <a:spcAft>
              <a:spcPct val="20000"/>
            </a:spcAft>
            <a:buChar char="•"/>
          </a:pPr>
          <a:r>
            <a:rPr lang="en-US" sz="1500" b="0" i="0" kern="1200" dirty="0"/>
            <a:t>The use of physical agents and electrotherapy such as ultrasound and electrical stimulation.</a:t>
          </a:r>
          <a:endParaRPr lang="en-US" sz="1500" kern="1200" dirty="0"/>
        </a:p>
      </dsp:txBody>
      <dsp:txXfrm>
        <a:off x="0" y="3815164"/>
        <a:ext cx="10515600" cy="104224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2F694A-0FD5-4FE6-9930-610D17B19EBD}">
      <dsp:nvSpPr>
        <dsp:cNvPr id="0" name=""/>
        <dsp:cNvSpPr/>
      </dsp:nvSpPr>
      <dsp:spPr>
        <a:xfrm>
          <a:off x="2" y="0"/>
          <a:ext cx="4913783" cy="1792766"/>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13792" rIns="199136" bIns="113792" numCol="1" spcCol="1270" anchor="ctr" anchorCtr="0">
          <a:noAutofit/>
        </a:bodyPr>
        <a:lstStyle/>
        <a:p>
          <a:pPr marL="0" lvl="0" indent="0" algn="ctr" defTabSz="1244600" rtl="0">
            <a:lnSpc>
              <a:spcPct val="90000"/>
            </a:lnSpc>
            <a:spcBef>
              <a:spcPct val="0"/>
            </a:spcBef>
            <a:spcAft>
              <a:spcPct val="35000"/>
            </a:spcAft>
            <a:buNone/>
          </a:pPr>
          <a:r>
            <a:rPr lang="en-US" sz="2800" kern="1200" dirty="0"/>
            <a:t>The Program at Pikes Peak</a:t>
          </a:r>
          <a:r>
            <a:rPr lang="en-US" sz="2800" kern="1200" dirty="0">
              <a:latin typeface="Calibri Light" panose="020F0302020204030204"/>
            </a:rPr>
            <a:t> State</a:t>
          </a:r>
          <a:r>
            <a:rPr lang="en-US" sz="2800" kern="1200" dirty="0"/>
            <a:t> College will be a two-year program</a:t>
          </a:r>
        </a:p>
      </dsp:txBody>
      <dsp:txXfrm>
        <a:off x="2" y="0"/>
        <a:ext cx="4913783" cy="1792766"/>
      </dsp:txXfrm>
    </dsp:sp>
    <dsp:sp modelId="{981AD019-3D51-4377-8A61-7BC922C9D14E}">
      <dsp:nvSpPr>
        <dsp:cNvPr id="0" name=""/>
        <dsp:cNvSpPr/>
      </dsp:nvSpPr>
      <dsp:spPr>
        <a:xfrm>
          <a:off x="51" y="1832684"/>
          <a:ext cx="4913783" cy="2478734"/>
        </a:xfrm>
        <a:prstGeom prst="rect">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2014" tIns="112014" rIns="149352" bIns="168021" numCol="1" spcCol="1270" anchor="t" anchorCtr="0">
          <a:noAutofit/>
        </a:bodyPr>
        <a:lstStyle/>
        <a:p>
          <a:pPr marL="228600" lvl="1" indent="-228600" algn="l" defTabSz="933450">
            <a:lnSpc>
              <a:spcPct val="90000"/>
            </a:lnSpc>
            <a:spcBef>
              <a:spcPct val="0"/>
            </a:spcBef>
            <a:spcAft>
              <a:spcPct val="15000"/>
            </a:spcAft>
            <a:buChar char="•"/>
          </a:pPr>
          <a:r>
            <a:rPr lang="en-US" sz="2100" kern="1200" dirty="0"/>
            <a:t>Must be taken in consecutive years</a:t>
          </a:r>
        </a:p>
        <a:p>
          <a:pPr marL="457200" lvl="2" indent="-228600" algn="l" defTabSz="933450">
            <a:lnSpc>
              <a:spcPct val="90000"/>
            </a:lnSpc>
            <a:spcBef>
              <a:spcPct val="0"/>
            </a:spcBef>
            <a:spcAft>
              <a:spcPct val="15000"/>
            </a:spcAft>
            <a:buChar char="•"/>
          </a:pPr>
          <a:r>
            <a:rPr lang="en-US" sz="2100" kern="1200" dirty="0"/>
            <a:t>If 1</a:t>
          </a:r>
          <a:r>
            <a:rPr lang="en-US" sz="2100" kern="1200" baseline="30000" dirty="0"/>
            <a:t>st</a:t>
          </a:r>
          <a:r>
            <a:rPr lang="en-US" sz="2100" kern="1200" dirty="0"/>
            <a:t> year not completed must start over</a:t>
          </a:r>
        </a:p>
        <a:p>
          <a:pPr marL="457200" lvl="2" indent="-228600" algn="l" defTabSz="933450">
            <a:lnSpc>
              <a:spcPct val="90000"/>
            </a:lnSpc>
            <a:spcBef>
              <a:spcPct val="0"/>
            </a:spcBef>
            <a:spcAft>
              <a:spcPct val="15000"/>
            </a:spcAft>
            <a:buChar char="•"/>
          </a:pPr>
          <a:r>
            <a:rPr lang="en-US" sz="2100" kern="1200" dirty="0"/>
            <a:t>If 2</a:t>
          </a:r>
          <a:r>
            <a:rPr lang="en-US" sz="2100" kern="1200" baseline="30000" dirty="0"/>
            <a:t>nd</a:t>
          </a:r>
          <a:r>
            <a:rPr lang="en-US" sz="2100" kern="1200" dirty="0"/>
            <a:t> year not completed must wait for second year opening</a:t>
          </a:r>
        </a:p>
        <a:p>
          <a:pPr marL="457200" lvl="2" indent="-228600" algn="l" defTabSz="933450" rtl="0">
            <a:lnSpc>
              <a:spcPct val="90000"/>
            </a:lnSpc>
            <a:spcBef>
              <a:spcPct val="0"/>
            </a:spcBef>
            <a:spcAft>
              <a:spcPct val="15000"/>
            </a:spcAft>
            <a:buChar char="•"/>
          </a:pPr>
          <a:r>
            <a:rPr lang="en-US" sz="2100" kern="1200" dirty="0"/>
            <a:t>There will only be limited spots for hold overs</a:t>
          </a:r>
          <a:r>
            <a:rPr lang="en-US" sz="2100" kern="1200" dirty="0">
              <a:latin typeface="Calibri Light" panose="020F0302020204030204"/>
            </a:rPr>
            <a:t> </a:t>
          </a:r>
          <a:endParaRPr lang="en-US" sz="2100" kern="1200" dirty="0"/>
        </a:p>
      </dsp:txBody>
      <dsp:txXfrm>
        <a:off x="51" y="1832684"/>
        <a:ext cx="4913783" cy="2478734"/>
      </dsp:txXfrm>
    </dsp:sp>
    <dsp:sp modelId="{D0A8A640-CB6B-4D02-86FE-F9925C9317B3}">
      <dsp:nvSpPr>
        <dsp:cNvPr id="0" name=""/>
        <dsp:cNvSpPr/>
      </dsp:nvSpPr>
      <dsp:spPr>
        <a:xfrm>
          <a:off x="5601764" y="39918"/>
          <a:ext cx="4913783" cy="1792766"/>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13792" rIns="199136" bIns="113792" numCol="1" spcCol="1270" anchor="ctr" anchorCtr="0">
          <a:noAutofit/>
        </a:bodyPr>
        <a:lstStyle/>
        <a:p>
          <a:pPr marL="0" lvl="0" indent="0" algn="ctr" defTabSz="1244600">
            <a:lnSpc>
              <a:spcPct val="90000"/>
            </a:lnSpc>
            <a:spcBef>
              <a:spcPct val="0"/>
            </a:spcBef>
            <a:spcAft>
              <a:spcPct val="35000"/>
            </a:spcAft>
            <a:buNone/>
          </a:pPr>
          <a:r>
            <a:rPr lang="en-US" sz="2800" kern="1200" dirty="0">
              <a:latin typeface="Calibri Light" panose="020F0302020204030204"/>
            </a:rPr>
            <a:t>Prerequisites</a:t>
          </a:r>
          <a:r>
            <a:rPr lang="en-US" sz="2800" kern="1200" dirty="0"/>
            <a:t> are not required to apply but completing and passing prerequisites increase points on your application</a:t>
          </a:r>
        </a:p>
      </dsp:txBody>
      <dsp:txXfrm>
        <a:off x="5601764" y="39918"/>
        <a:ext cx="4913783" cy="1792766"/>
      </dsp:txXfrm>
    </dsp:sp>
    <dsp:sp modelId="{ECAED059-05B5-4734-A5C1-403DD1E259E7}">
      <dsp:nvSpPr>
        <dsp:cNvPr id="0" name=""/>
        <dsp:cNvSpPr/>
      </dsp:nvSpPr>
      <dsp:spPr>
        <a:xfrm>
          <a:off x="5601764" y="1832684"/>
          <a:ext cx="4913783" cy="2478734"/>
        </a:xfrm>
        <a:prstGeom prst="rect">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2014" tIns="112014" rIns="149352" bIns="168021" numCol="1" spcCol="1270" anchor="t" anchorCtr="0">
          <a:noAutofit/>
        </a:bodyPr>
        <a:lstStyle/>
        <a:p>
          <a:pPr marL="228600" lvl="1" indent="-228600" algn="l" defTabSz="933450">
            <a:lnSpc>
              <a:spcPct val="90000"/>
            </a:lnSpc>
            <a:spcBef>
              <a:spcPct val="0"/>
            </a:spcBef>
            <a:spcAft>
              <a:spcPct val="15000"/>
            </a:spcAft>
            <a:buChar char="•"/>
          </a:pPr>
          <a:r>
            <a:rPr lang="en-US" sz="2100" kern="1200" dirty="0"/>
            <a:t>General education is built into the program but can be taken prior</a:t>
          </a:r>
        </a:p>
        <a:p>
          <a:pPr marL="228600" lvl="1" indent="-228600" algn="l" defTabSz="933450">
            <a:lnSpc>
              <a:spcPct val="90000"/>
            </a:lnSpc>
            <a:spcBef>
              <a:spcPct val="0"/>
            </a:spcBef>
            <a:spcAft>
              <a:spcPct val="15000"/>
            </a:spcAft>
            <a:buChar char="•"/>
          </a:pPr>
          <a:r>
            <a:rPr lang="en-US" sz="2100" kern="1200" dirty="0"/>
            <a:t>Education will be in the form of classroom, labs, and clinical rotations</a:t>
          </a:r>
        </a:p>
      </dsp:txBody>
      <dsp:txXfrm>
        <a:off x="5601764" y="1832684"/>
        <a:ext cx="4913783" cy="247873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5DDBE9-976F-442C-B730-919291643688}">
      <dsp:nvSpPr>
        <dsp:cNvPr id="0" name=""/>
        <dsp:cNvSpPr/>
      </dsp:nvSpPr>
      <dsp:spPr>
        <a:xfrm>
          <a:off x="8287687" y="2122866"/>
          <a:ext cx="1973912" cy="2228471"/>
        </a:xfrm>
        <a:prstGeom prst="rightArrow">
          <a:avLst>
            <a:gd name="adj1" fmla="val 70000"/>
            <a:gd name="adj2" fmla="val 50000"/>
          </a:avLst>
        </a:prstGeom>
        <a:solidFill>
          <a:srgbClr val="808285">
            <a:alpha val="90000"/>
          </a:srgbClr>
        </a:solidFill>
        <a:ln w="6350" cap="flat" cmpd="sng" algn="ctr">
          <a:solidFill>
            <a:schemeClr val="accent3">
              <a:alpha val="90000"/>
              <a:tint val="4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7940" tIns="6985" rIns="13970" bIns="6985" numCol="1" spcCol="1270" anchor="ctr" anchorCtr="0">
          <a:noAutofit/>
        </a:bodyPr>
        <a:lstStyle/>
        <a:p>
          <a:pPr marL="0" lvl="0" indent="0" algn="l" defTabSz="488950">
            <a:lnSpc>
              <a:spcPct val="90000"/>
            </a:lnSpc>
            <a:spcBef>
              <a:spcPct val="0"/>
            </a:spcBef>
            <a:spcAft>
              <a:spcPct val="35000"/>
            </a:spcAft>
            <a:buFont typeface="Wingdings" panose="05000000000000000000" pitchFamily="2" charset="2"/>
            <a:buNone/>
          </a:pPr>
          <a:r>
            <a:rPr lang="en-US" sz="1100" kern="1200" dirty="0"/>
            <a:t>No further enrollment</a:t>
          </a:r>
          <a:endParaRPr lang="en-US" sz="1100" kern="1200" baseline="0" dirty="0"/>
        </a:p>
        <a:p>
          <a:pPr marL="0" lvl="0" indent="0" algn="l" defTabSz="488950">
            <a:lnSpc>
              <a:spcPct val="90000"/>
            </a:lnSpc>
            <a:spcBef>
              <a:spcPct val="0"/>
            </a:spcBef>
            <a:spcAft>
              <a:spcPct val="35000"/>
            </a:spcAft>
            <a:buFont typeface="Wingdings" panose="05000000000000000000" pitchFamily="2" charset="2"/>
            <a:buNone/>
          </a:pPr>
          <a:r>
            <a:rPr lang="en-US" sz="1100" kern="1200" baseline="0" dirty="0"/>
            <a:t>Students will be Notified</a:t>
          </a:r>
        </a:p>
        <a:p>
          <a:pPr marL="0" lvl="0" indent="0" algn="l" defTabSz="488950">
            <a:lnSpc>
              <a:spcPct val="90000"/>
            </a:lnSpc>
            <a:spcBef>
              <a:spcPct val="0"/>
            </a:spcBef>
            <a:spcAft>
              <a:spcPct val="35000"/>
            </a:spcAft>
            <a:buFont typeface="Wingdings" panose="05000000000000000000" pitchFamily="2" charset="2"/>
            <a:buNone/>
          </a:pPr>
          <a:r>
            <a:rPr lang="en-US" sz="1100" kern="1200" baseline="0" dirty="0"/>
            <a:t>Degree conferred by MCC</a:t>
          </a:r>
        </a:p>
      </dsp:txBody>
      <dsp:txXfrm>
        <a:off x="8781165" y="2457137"/>
        <a:ext cx="962282" cy="1559929"/>
      </dsp:txXfrm>
    </dsp:sp>
    <dsp:sp modelId="{FAC34EBB-9987-4552-B2A2-C76C01D7A61A}">
      <dsp:nvSpPr>
        <dsp:cNvPr id="0" name=""/>
        <dsp:cNvSpPr/>
      </dsp:nvSpPr>
      <dsp:spPr>
        <a:xfrm>
          <a:off x="0" y="1111806"/>
          <a:ext cx="1293825" cy="1347595"/>
        </a:xfrm>
        <a:prstGeom prst="ellipse">
          <a:avLst/>
        </a:prstGeom>
        <a:solidFill>
          <a:schemeClr val="accent1">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t>Candidacy Program 26 April 2022</a:t>
          </a:r>
        </a:p>
      </dsp:txBody>
      <dsp:txXfrm>
        <a:off x="189476" y="1309157"/>
        <a:ext cx="914873" cy="952893"/>
      </dsp:txXfrm>
    </dsp:sp>
    <dsp:sp modelId="{1AF334F0-B685-464F-8834-D60C9E3E8F23}">
      <dsp:nvSpPr>
        <dsp:cNvPr id="0" name=""/>
        <dsp:cNvSpPr/>
      </dsp:nvSpPr>
      <dsp:spPr>
        <a:xfrm>
          <a:off x="2557418" y="1383749"/>
          <a:ext cx="1285064" cy="938760"/>
        </a:xfrm>
        <a:prstGeom prst="rightArrow">
          <a:avLst>
            <a:gd name="adj1" fmla="val 70000"/>
            <a:gd name="adj2" fmla="val 50000"/>
          </a:avLst>
        </a:prstGeom>
        <a:solidFill>
          <a:srgbClr val="808285">
            <a:alpha val="90000"/>
          </a:srgbClr>
        </a:solidFill>
        <a:ln w="6350" cap="flat" cmpd="sng" algn="ctr">
          <a:solidFill>
            <a:schemeClr val="accent3">
              <a:alpha val="90000"/>
              <a:tint val="4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46C880A3-89D1-412C-8151-18C006941943}">
      <dsp:nvSpPr>
        <dsp:cNvPr id="0" name=""/>
        <dsp:cNvSpPr/>
      </dsp:nvSpPr>
      <dsp:spPr>
        <a:xfrm>
          <a:off x="1600549" y="1191924"/>
          <a:ext cx="1333514" cy="1213491"/>
        </a:xfrm>
        <a:prstGeom prst="ellipse">
          <a:avLst/>
        </a:prstGeom>
        <a:solidFill>
          <a:schemeClr val="accent1">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t>First Cohort Enroll August 2022</a:t>
          </a:r>
        </a:p>
        <a:p>
          <a:pPr marL="0" lvl="0" indent="0" algn="ctr" defTabSz="622300">
            <a:lnSpc>
              <a:spcPct val="90000"/>
            </a:lnSpc>
            <a:spcBef>
              <a:spcPct val="0"/>
            </a:spcBef>
            <a:spcAft>
              <a:spcPct val="35000"/>
            </a:spcAft>
            <a:buNone/>
          </a:pPr>
          <a:r>
            <a:rPr lang="en-US" sz="1400" kern="1200" dirty="0"/>
            <a:t>Second Cohort 2023</a:t>
          </a:r>
        </a:p>
      </dsp:txBody>
      <dsp:txXfrm>
        <a:off x="1795838" y="1369636"/>
        <a:ext cx="942936" cy="858067"/>
      </dsp:txXfrm>
    </dsp:sp>
    <dsp:sp modelId="{83ACBE3B-573E-4838-9594-42F63990F0D5}">
      <dsp:nvSpPr>
        <dsp:cNvPr id="0" name=""/>
        <dsp:cNvSpPr/>
      </dsp:nvSpPr>
      <dsp:spPr>
        <a:xfrm rot="19887925">
          <a:off x="5270965" y="719238"/>
          <a:ext cx="1812611" cy="688750"/>
        </a:xfrm>
        <a:prstGeom prst="rightArrow">
          <a:avLst>
            <a:gd name="adj1" fmla="val 70000"/>
            <a:gd name="adj2" fmla="val 50000"/>
          </a:avLst>
        </a:prstGeom>
        <a:solidFill>
          <a:srgbClr val="808285">
            <a:alpha val="90000"/>
          </a:srgbClr>
        </a:solidFill>
        <a:ln w="6350" cap="flat" cmpd="sng" algn="ctr">
          <a:solidFill>
            <a:schemeClr val="accent3">
              <a:alpha val="90000"/>
              <a:tint val="4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35560" tIns="8890" rIns="17780" bIns="8890" numCol="1" spcCol="1270" anchor="ctr" anchorCtr="0">
          <a:noAutofit/>
        </a:bodyPr>
        <a:lstStyle/>
        <a:p>
          <a:pPr marL="0" lvl="0" indent="0" algn="ctr" defTabSz="622300">
            <a:lnSpc>
              <a:spcPct val="90000"/>
            </a:lnSpc>
            <a:spcBef>
              <a:spcPct val="0"/>
            </a:spcBef>
            <a:spcAft>
              <a:spcPct val="35000"/>
            </a:spcAft>
            <a:buNone/>
          </a:pPr>
          <a:r>
            <a:rPr lang="en-US" sz="1400" kern="1200" dirty="0"/>
            <a:t>If Approved</a:t>
          </a:r>
        </a:p>
      </dsp:txBody>
      <dsp:txXfrm>
        <a:off x="5711236" y="771894"/>
        <a:ext cx="1118396" cy="482125"/>
      </dsp:txXfrm>
    </dsp:sp>
    <dsp:sp modelId="{DB8BCDAA-2446-4DBC-8491-F829D7C0268F}">
      <dsp:nvSpPr>
        <dsp:cNvPr id="0" name=""/>
        <dsp:cNvSpPr/>
      </dsp:nvSpPr>
      <dsp:spPr>
        <a:xfrm>
          <a:off x="3619856" y="1011369"/>
          <a:ext cx="1653290" cy="1714567"/>
        </a:xfrm>
        <a:prstGeom prst="ellipse">
          <a:avLst/>
        </a:prstGeom>
        <a:solidFill>
          <a:schemeClr val="accent1">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t>Graduation of the first cohort May 2024 Apply for Accreditation May 2024</a:t>
          </a:r>
        </a:p>
      </dsp:txBody>
      <dsp:txXfrm>
        <a:off x="3861975" y="1262462"/>
        <a:ext cx="1169052" cy="1212381"/>
      </dsp:txXfrm>
    </dsp:sp>
    <dsp:sp modelId="{306D79F7-9F5B-4FF1-8533-0157195FC487}">
      <dsp:nvSpPr>
        <dsp:cNvPr id="0" name=""/>
        <dsp:cNvSpPr/>
      </dsp:nvSpPr>
      <dsp:spPr>
        <a:xfrm>
          <a:off x="7764784" y="32334"/>
          <a:ext cx="2496815" cy="2034829"/>
        </a:xfrm>
        <a:prstGeom prst="rightArrow">
          <a:avLst>
            <a:gd name="adj1" fmla="val 70000"/>
            <a:gd name="adj2" fmla="val 50000"/>
          </a:avLst>
        </a:prstGeom>
        <a:solidFill>
          <a:srgbClr val="808285">
            <a:alpha val="90000"/>
          </a:srgbClr>
        </a:solidFill>
        <a:ln w="6350" cap="flat" cmpd="sng" algn="ctr">
          <a:solidFill>
            <a:schemeClr val="accent3">
              <a:alpha val="90000"/>
              <a:tint val="4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5400" tIns="6350" rIns="12700" bIns="6350" numCol="1" spcCol="1270" anchor="ctr" anchorCtr="0">
          <a:noAutofit/>
        </a:bodyPr>
        <a:lstStyle/>
        <a:p>
          <a:pPr marL="57150" lvl="1" indent="-57150" algn="l" defTabSz="444500">
            <a:lnSpc>
              <a:spcPct val="90000"/>
            </a:lnSpc>
            <a:spcBef>
              <a:spcPct val="0"/>
            </a:spcBef>
            <a:spcAft>
              <a:spcPct val="15000"/>
            </a:spcAft>
            <a:buChar char="•"/>
          </a:pPr>
          <a:r>
            <a:rPr lang="en-US" sz="1000" kern="1200" dirty="0"/>
            <a:t>Continue to enroll classes</a:t>
          </a:r>
        </a:p>
        <a:p>
          <a:pPr marL="57150" lvl="1" indent="-57150" algn="l" defTabSz="444500">
            <a:lnSpc>
              <a:spcPct val="90000"/>
            </a:lnSpc>
            <a:spcBef>
              <a:spcPct val="0"/>
            </a:spcBef>
            <a:spcAft>
              <a:spcPct val="15000"/>
            </a:spcAft>
            <a:buChar char="•"/>
          </a:pPr>
          <a:r>
            <a:rPr lang="en-US" sz="1000" kern="1200" dirty="0"/>
            <a:t>Eligible for degree and sitting for licensure upon graduation</a:t>
          </a:r>
        </a:p>
      </dsp:txBody>
      <dsp:txXfrm>
        <a:off x="8388988" y="337558"/>
        <a:ext cx="1217197" cy="1424381"/>
      </dsp:txXfrm>
    </dsp:sp>
    <dsp:sp modelId="{86A4F0B2-F4D3-4A6C-8A9C-750D8398DDB3}">
      <dsp:nvSpPr>
        <dsp:cNvPr id="0" name=""/>
        <dsp:cNvSpPr/>
      </dsp:nvSpPr>
      <dsp:spPr>
        <a:xfrm>
          <a:off x="6943487" y="240279"/>
          <a:ext cx="1330447" cy="1627251"/>
        </a:xfrm>
        <a:prstGeom prst="ellipse">
          <a:avLst/>
        </a:prstGeom>
        <a:solidFill>
          <a:schemeClr val="accent1">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t>Accreditation </a:t>
          </a:r>
        </a:p>
      </dsp:txBody>
      <dsp:txXfrm>
        <a:off x="7138326" y="478584"/>
        <a:ext cx="940769" cy="1150641"/>
      </dsp:txXfrm>
    </dsp:sp>
    <dsp:sp modelId="{10003345-EC77-42AA-95F3-B501A58F4996}">
      <dsp:nvSpPr>
        <dsp:cNvPr id="0" name=""/>
        <dsp:cNvSpPr/>
      </dsp:nvSpPr>
      <dsp:spPr>
        <a:xfrm rot="1911466">
          <a:off x="5072738" y="2642978"/>
          <a:ext cx="2010095" cy="838668"/>
        </a:xfrm>
        <a:prstGeom prst="rightArrow">
          <a:avLst>
            <a:gd name="adj1" fmla="val 70000"/>
            <a:gd name="adj2" fmla="val 50000"/>
          </a:avLst>
        </a:prstGeom>
        <a:solidFill>
          <a:schemeClr val="bg2">
            <a:lumMod val="50000"/>
            <a:alpha val="90000"/>
          </a:schemeClr>
        </a:solidFill>
        <a:ln w="6350" cap="flat" cmpd="sng" algn="ctr">
          <a:solidFill>
            <a:schemeClr val="accent3">
              <a:alpha val="90000"/>
              <a:tint val="4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35560" tIns="8890" rIns="17780" bIns="8890" numCol="1" spcCol="1270" anchor="ctr" anchorCtr="0">
          <a:noAutofit/>
        </a:bodyPr>
        <a:lstStyle/>
        <a:p>
          <a:pPr marL="0" lvl="0" indent="0" algn="ctr" defTabSz="622300">
            <a:lnSpc>
              <a:spcPct val="90000"/>
            </a:lnSpc>
            <a:spcBef>
              <a:spcPct val="0"/>
            </a:spcBef>
            <a:spcAft>
              <a:spcPct val="35000"/>
            </a:spcAft>
            <a:buNone/>
          </a:pPr>
          <a:r>
            <a:rPr lang="en-US" sz="1400" kern="1200" dirty="0"/>
            <a:t>Not approved</a:t>
          </a:r>
        </a:p>
      </dsp:txBody>
      <dsp:txXfrm>
        <a:off x="5559521" y="2823932"/>
        <a:ext cx="1214037" cy="587068"/>
      </dsp:txXfrm>
    </dsp:sp>
    <dsp:sp modelId="{59533543-E88B-4599-8A7D-DD85ECF5043D}">
      <dsp:nvSpPr>
        <dsp:cNvPr id="0" name=""/>
        <dsp:cNvSpPr/>
      </dsp:nvSpPr>
      <dsp:spPr>
        <a:xfrm>
          <a:off x="6908417" y="2545743"/>
          <a:ext cx="1536343" cy="1673663"/>
        </a:xfrm>
        <a:prstGeom prst="ellipse">
          <a:avLst/>
        </a:prstGeom>
        <a:solidFill>
          <a:schemeClr val="accent1">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t>Accreditation denied</a:t>
          </a:r>
          <a:endParaRPr lang="en-US" sz="2000" kern="1200" dirty="0"/>
        </a:p>
      </dsp:txBody>
      <dsp:txXfrm>
        <a:off x="7133409" y="2790845"/>
        <a:ext cx="1086359" cy="1183459"/>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C29352-F8EB-4A83-B64C-1E2F2695309F}">
      <dsp:nvSpPr>
        <dsp:cNvPr id="0" name=""/>
        <dsp:cNvSpPr/>
      </dsp:nvSpPr>
      <dsp:spPr>
        <a:xfrm>
          <a:off x="0" y="56073"/>
          <a:ext cx="4611261" cy="52767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t>Summer II</a:t>
          </a:r>
        </a:p>
      </dsp:txBody>
      <dsp:txXfrm>
        <a:off x="25759" y="81832"/>
        <a:ext cx="4559743" cy="476152"/>
      </dsp:txXfrm>
    </dsp:sp>
    <dsp:sp modelId="{C08C4457-8DCE-4DCE-A911-A0C2231EBC51}">
      <dsp:nvSpPr>
        <dsp:cNvPr id="0" name=""/>
        <dsp:cNvSpPr/>
      </dsp:nvSpPr>
      <dsp:spPr>
        <a:xfrm>
          <a:off x="0" y="613232"/>
          <a:ext cx="4611261" cy="5920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6408" tIns="27940" rIns="156464" bIns="27940" numCol="1" spcCol="1270" anchor="t" anchorCtr="0">
          <a:noAutofit/>
        </a:bodyPr>
        <a:lstStyle/>
        <a:p>
          <a:pPr marL="171450" lvl="1" indent="-171450" algn="l" defTabSz="755650">
            <a:lnSpc>
              <a:spcPct val="90000"/>
            </a:lnSpc>
            <a:spcBef>
              <a:spcPct val="0"/>
            </a:spcBef>
            <a:spcAft>
              <a:spcPct val="20000"/>
            </a:spcAft>
            <a:buChar char="•"/>
          </a:pPr>
          <a:r>
            <a:rPr lang="en-US" sz="1700" kern="1200" dirty="0"/>
            <a:t>PTA Internship I (4 weeks)</a:t>
          </a:r>
        </a:p>
        <a:p>
          <a:pPr marL="171450" lvl="1" indent="-171450" algn="l" defTabSz="755650">
            <a:lnSpc>
              <a:spcPct val="90000"/>
            </a:lnSpc>
            <a:spcBef>
              <a:spcPct val="0"/>
            </a:spcBef>
            <a:spcAft>
              <a:spcPct val="20000"/>
            </a:spcAft>
            <a:buChar char="•"/>
          </a:pPr>
          <a:r>
            <a:rPr lang="en-US" sz="1700" kern="1200" dirty="0">
              <a:highlight>
                <a:srgbClr val="FFFF00"/>
              </a:highlight>
            </a:rPr>
            <a:t>General Psychology I (General Education)</a:t>
          </a:r>
        </a:p>
      </dsp:txBody>
      <dsp:txXfrm>
        <a:off x="0" y="613232"/>
        <a:ext cx="4611261" cy="592020"/>
      </dsp:txXfrm>
    </dsp:sp>
    <dsp:sp modelId="{2BE57B6C-B584-4E77-A22D-14E2EC116FAB}">
      <dsp:nvSpPr>
        <dsp:cNvPr id="0" name=""/>
        <dsp:cNvSpPr/>
      </dsp:nvSpPr>
      <dsp:spPr>
        <a:xfrm>
          <a:off x="0" y="1205252"/>
          <a:ext cx="4611261" cy="52767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t>Fall II</a:t>
          </a:r>
        </a:p>
      </dsp:txBody>
      <dsp:txXfrm>
        <a:off x="25759" y="1231011"/>
        <a:ext cx="4559743" cy="476152"/>
      </dsp:txXfrm>
    </dsp:sp>
    <dsp:sp modelId="{E2AA25A8-D991-470F-90D1-A713B9FA425A}">
      <dsp:nvSpPr>
        <dsp:cNvPr id="0" name=""/>
        <dsp:cNvSpPr/>
      </dsp:nvSpPr>
      <dsp:spPr>
        <a:xfrm>
          <a:off x="0" y="1732922"/>
          <a:ext cx="4611261" cy="16394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6408" tIns="27940" rIns="156464" bIns="27940" numCol="1" spcCol="1270" anchor="t" anchorCtr="0">
          <a:noAutofit/>
        </a:bodyPr>
        <a:lstStyle/>
        <a:p>
          <a:pPr marL="171450" lvl="1" indent="-171450" algn="l" defTabSz="755650">
            <a:lnSpc>
              <a:spcPct val="90000"/>
            </a:lnSpc>
            <a:spcBef>
              <a:spcPct val="0"/>
            </a:spcBef>
            <a:spcAft>
              <a:spcPct val="20000"/>
            </a:spcAft>
            <a:buChar char="•"/>
          </a:pPr>
          <a:r>
            <a:rPr lang="en-US" sz="1700" kern="1200" dirty="0"/>
            <a:t>Neurological Assessment and Management Techniques</a:t>
          </a:r>
        </a:p>
        <a:p>
          <a:pPr marL="171450" lvl="1" indent="-171450" algn="l" defTabSz="755650">
            <a:lnSpc>
              <a:spcPct val="90000"/>
            </a:lnSpc>
            <a:spcBef>
              <a:spcPct val="0"/>
            </a:spcBef>
            <a:spcAft>
              <a:spcPct val="20000"/>
            </a:spcAft>
            <a:buChar char="•"/>
          </a:pPr>
          <a:r>
            <a:rPr lang="en-US" sz="1700" kern="1200" dirty="0"/>
            <a:t>Orthopedic Assessment and Management Techniques</a:t>
          </a:r>
        </a:p>
        <a:p>
          <a:pPr marL="171450" lvl="1" indent="-171450" algn="l" defTabSz="755650">
            <a:lnSpc>
              <a:spcPct val="90000"/>
            </a:lnSpc>
            <a:spcBef>
              <a:spcPct val="0"/>
            </a:spcBef>
            <a:spcAft>
              <a:spcPct val="20000"/>
            </a:spcAft>
            <a:buChar char="•"/>
          </a:pPr>
          <a:r>
            <a:rPr lang="en-US" sz="1700" kern="1200" dirty="0"/>
            <a:t>Professional Communication III</a:t>
          </a:r>
        </a:p>
        <a:p>
          <a:pPr marL="171450" lvl="1" indent="-171450" algn="l" defTabSz="755650">
            <a:lnSpc>
              <a:spcPct val="90000"/>
            </a:lnSpc>
            <a:spcBef>
              <a:spcPct val="0"/>
            </a:spcBef>
            <a:spcAft>
              <a:spcPct val="20000"/>
            </a:spcAft>
            <a:buChar char="•"/>
          </a:pPr>
          <a:r>
            <a:rPr lang="en-US" sz="1700" kern="1200" dirty="0"/>
            <a:t>Psychological Issues in Healthcare</a:t>
          </a:r>
        </a:p>
      </dsp:txBody>
      <dsp:txXfrm>
        <a:off x="0" y="1732922"/>
        <a:ext cx="4611261" cy="1639440"/>
      </dsp:txXfrm>
    </dsp:sp>
    <dsp:sp modelId="{4A16448F-DDC7-4BAB-98B7-1FA96EDB8625}">
      <dsp:nvSpPr>
        <dsp:cNvPr id="0" name=""/>
        <dsp:cNvSpPr/>
      </dsp:nvSpPr>
      <dsp:spPr>
        <a:xfrm>
          <a:off x="0" y="3362931"/>
          <a:ext cx="4611261" cy="52767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t>Spring II</a:t>
          </a:r>
        </a:p>
      </dsp:txBody>
      <dsp:txXfrm>
        <a:off x="25759" y="3388690"/>
        <a:ext cx="4559743" cy="476152"/>
      </dsp:txXfrm>
    </dsp:sp>
    <dsp:sp modelId="{E8312284-4F4F-47EC-A15C-E1350E5785FA}">
      <dsp:nvSpPr>
        <dsp:cNvPr id="0" name=""/>
        <dsp:cNvSpPr/>
      </dsp:nvSpPr>
      <dsp:spPr>
        <a:xfrm>
          <a:off x="0" y="3900032"/>
          <a:ext cx="4611261" cy="8880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6408" tIns="27940" rIns="156464" bIns="27940" numCol="1" spcCol="1270" anchor="t" anchorCtr="0">
          <a:noAutofit/>
        </a:bodyPr>
        <a:lstStyle/>
        <a:p>
          <a:pPr marL="171450" lvl="1" indent="-171450" algn="l" defTabSz="755650">
            <a:lnSpc>
              <a:spcPct val="90000"/>
            </a:lnSpc>
            <a:spcBef>
              <a:spcPct val="0"/>
            </a:spcBef>
            <a:spcAft>
              <a:spcPct val="20000"/>
            </a:spcAft>
            <a:buChar char="•"/>
          </a:pPr>
          <a:r>
            <a:rPr lang="en-US" sz="1700" kern="1200" dirty="0"/>
            <a:t>PTA Seminar</a:t>
          </a:r>
        </a:p>
        <a:p>
          <a:pPr marL="171450" lvl="1" indent="-171450" algn="l" defTabSz="755650">
            <a:lnSpc>
              <a:spcPct val="90000"/>
            </a:lnSpc>
            <a:spcBef>
              <a:spcPct val="0"/>
            </a:spcBef>
            <a:spcAft>
              <a:spcPct val="20000"/>
            </a:spcAft>
            <a:buChar char="•"/>
          </a:pPr>
          <a:r>
            <a:rPr lang="en-US" sz="1700" kern="1200" dirty="0"/>
            <a:t>PTA Internship II (6 weeks)</a:t>
          </a:r>
        </a:p>
        <a:p>
          <a:pPr marL="171450" lvl="1" indent="-171450" algn="l" defTabSz="755650">
            <a:lnSpc>
              <a:spcPct val="90000"/>
            </a:lnSpc>
            <a:spcBef>
              <a:spcPct val="0"/>
            </a:spcBef>
            <a:spcAft>
              <a:spcPct val="20000"/>
            </a:spcAft>
            <a:buChar char="•"/>
          </a:pPr>
          <a:r>
            <a:rPr lang="en-US" sz="1700" kern="1200" dirty="0"/>
            <a:t>PTA Internship III (6 weeks)</a:t>
          </a:r>
        </a:p>
      </dsp:txBody>
      <dsp:txXfrm>
        <a:off x="0" y="3900032"/>
        <a:ext cx="4611261" cy="88803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C29352-F8EB-4A83-B64C-1E2F2695309F}">
      <dsp:nvSpPr>
        <dsp:cNvPr id="0" name=""/>
        <dsp:cNvSpPr/>
      </dsp:nvSpPr>
      <dsp:spPr>
        <a:xfrm>
          <a:off x="0" y="0"/>
          <a:ext cx="4451825" cy="446024"/>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dirty="0"/>
            <a:t>Summer I (prerequisites) must be taken by Fall I</a:t>
          </a:r>
        </a:p>
      </dsp:txBody>
      <dsp:txXfrm>
        <a:off x="21773" y="21773"/>
        <a:ext cx="4408279" cy="402478"/>
      </dsp:txXfrm>
    </dsp:sp>
    <dsp:sp modelId="{C08C4457-8DCE-4DCE-A911-A0C2231EBC51}">
      <dsp:nvSpPr>
        <dsp:cNvPr id="0" name=""/>
        <dsp:cNvSpPr/>
      </dsp:nvSpPr>
      <dsp:spPr>
        <a:xfrm>
          <a:off x="0" y="494506"/>
          <a:ext cx="4451825" cy="9482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1345" tIns="21590" rIns="120904" bIns="21590" numCol="1" spcCol="1270" anchor="t" anchorCtr="0">
          <a:noAutofit/>
        </a:bodyPr>
        <a:lstStyle/>
        <a:p>
          <a:pPr marL="114300" lvl="1" indent="-114300" algn="l" defTabSz="577850">
            <a:lnSpc>
              <a:spcPct val="90000"/>
            </a:lnSpc>
            <a:spcBef>
              <a:spcPct val="0"/>
            </a:spcBef>
            <a:spcAft>
              <a:spcPct val="20000"/>
            </a:spcAft>
            <a:buChar char="•"/>
          </a:pPr>
          <a:r>
            <a:rPr lang="en-US" sz="1300" kern="1200" dirty="0"/>
            <a:t>Human Anatomy and Physiology I</a:t>
          </a:r>
        </a:p>
        <a:p>
          <a:pPr marL="114300" lvl="1" indent="-114300" algn="l" defTabSz="577850">
            <a:lnSpc>
              <a:spcPct val="90000"/>
            </a:lnSpc>
            <a:spcBef>
              <a:spcPct val="0"/>
            </a:spcBef>
            <a:spcAft>
              <a:spcPct val="20000"/>
            </a:spcAft>
            <a:buChar char="•"/>
          </a:pPr>
          <a:r>
            <a:rPr lang="en-US" sz="1300" kern="1200" dirty="0"/>
            <a:t>Medical Terminology</a:t>
          </a:r>
        </a:p>
        <a:p>
          <a:pPr marL="114300" lvl="1" indent="-114300" algn="l" defTabSz="577850">
            <a:lnSpc>
              <a:spcPct val="90000"/>
            </a:lnSpc>
            <a:spcBef>
              <a:spcPct val="0"/>
            </a:spcBef>
            <a:spcAft>
              <a:spcPct val="20000"/>
            </a:spcAft>
            <a:buChar char="•"/>
          </a:pPr>
          <a:r>
            <a:rPr lang="en-US" sz="1300" kern="1200" dirty="0"/>
            <a:t>Conceptual Physics with a lab</a:t>
          </a:r>
        </a:p>
        <a:p>
          <a:pPr marL="114300" lvl="1" indent="-114300" algn="l" defTabSz="577850">
            <a:lnSpc>
              <a:spcPct val="90000"/>
            </a:lnSpc>
            <a:spcBef>
              <a:spcPct val="0"/>
            </a:spcBef>
            <a:spcAft>
              <a:spcPct val="20000"/>
            </a:spcAft>
            <a:buChar char="•"/>
          </a:pPr>
          <a:r>
            <a:rPr lang="en-US" sz="1300" kern="1200" dirty="0"/>
            <a:t>Career Math (will accept higher level math courses)</a:t>
          </a:r>
        </a:p>
      </dsp:txBody>
      <dsp:txXfrm>
        <a:off x="0" y="494506"/>
        <a:ext cx="4451825" cy="948251"/>
      </dsp:txXfrm>
    </dsp:sp>
    <dsp:sp modelId="{2BE57B6C-B584-4E77-A22D-14E2EC116FAB}">
      <dsp:nvSpPr>
        <dsp:cNvPr id="0" name=""/>
        <dsp:cNvSpPr/>
      </dsp:nvSpPr>
      <dsp:spPr>
        <a:xfrm>
          <a:off x="0" y="1350164"/>
          <a:ext cx="4451825" cy="407745"/>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Fall I</a:t>
          </a:r>
        </a:p>
      </dsp:txBody>
      <dsp:txXfrm>
        <a:off x="19904" y="1370068"/>
        <a:ext cx="4412017" cy="367937"/>
      </dsp:txXfrm>
    </dsp:sp>
    <dsp:sp modelId="{E2AA25A8-D991-470F-90D1-A713B9FA425A}">
      <dsp:nvSpPr>
        <dsp:cNvPr id="0" name=""/>
        <dsp:cNvSpPr/>
      </dsp:nvSpPr>
      <dsp:spPr>
        <a:xfrm>
          <a:off x="0" y="1706368"/>
          <a:ext cx="4451825" cy="15483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1345" tIns="21590" rIns="120904" bIns="21590" numCol="1" spcCol="1270" anchor="t" anchorCtr="0">
          <a:noAutofit/>
        </a:bodyPr>
        <a:lstStyle/>
        <a:p>
          <a:pPr marL="114300" lvl="1" indent="-114300" algn="l" defTabSz="577850">
            <a:lnSpc>
              <a:spcPct val="90000"/>
            </a:lnSpc>
            <a:spcBef>
              <a:spcPct val="0"/>
            </a:spcBef>
            <a:spcAft>
              <a:spcPct val="20000"/>
            </a:spcAft>
            <a:buChar char="•"/>
          </a:pPr>
          <a:r>
            <a:rPr lang="en-US" sz="1300" kern="1200" dirty="0"/>
            <a:t>Basic Care in Physical Therapy</a:t>
          </a:r>
        </a:p>
        <a:p>
          <a:pPr marL="114300" lvl="1" indent="-114300" algn="l" defTabSz="577850">
            <a:lnSpc>
              <a:spcPct val="90000"/>
            </a:lnSpc>
            <a:spcBef>
              <a:spcPct val="0"/>
            </a:spcBef>
            <a:spcAft>
              <a:spcPct val="20000"/>
            </a:spcAft>
            <a:buChar char="•"/>
          </a:pPr>
          <a:r>
            <a:rPr lang="en-US" sz="1300" kern="1200"/>
            <a:t>Principles and Practices of Physical Therapy</a:t>
          </a:r>
        </a:p>
        <a:p>
          <a:pPr marL="114300" lvl="1" indent="-114300" algn="l" defTabSz="577850">
            <a:lnSpc>
              <a:spcPct val="90000"/>
            </a:lnSpc>
            <a:spcBef>
              <a:spcPct val="0"/>
            </a:spcBef>
            <a:spcAft>
              <a:spcPct val="20000"/>
            </a:spcAft>
            <a:buChar char="•"/>
          </a:pPr>
          <a:r>
            <a:rPr lang="en-US" sz="1300" b="1" kern="1200" dirty="0"/>
            <a:t>Anatomical Kinesiology (specific PTA section during program only)</a:t>
          </a:r>
        </a:p>
        <a:p>
          <a:pPr marL="114300" lvl="1" indent="-114300" algn="l" defTabSz="577850">
            <a:lnSpc>
              <a:spcPct val="90000"/>
            </a:lnSpc>
            <a:spcBef>
              <a:spcPct val="0"/>
            </a:spcBef>
            <a:spcAft>
              <a:spcPct val="20000"/>
            </a:spcAft>
            <a:buChar char="•"/>
          </a:pPr>
          <a:r>
            <a:rPr lang="en-US" sz="1300" kern="1200" dirty="0">
              <a:highlight>
                <a:srgbClr val="FFFF00"/>
              </a:highlight>
            </a:rPr>
            <a:t>English 131 or English 121 (General Education)</a:t>
          </a:r>
        </a:p>
        <a:p>
          <a:pPr marL="114300" lvl="1" indent="-114300" algn="l" defTabSz="577850">
            <a:lnSpc>
              <a:spcPct val="90000"/>
            </a:lnSpc>
            <a:spcBef>
              <a:spcPct val="0"/>
            </a:spcBef>
            <a:spcAft>
              <a:spcPct val="20000"/>
            </a:spcAft>
            <a:buChar char="•"/>
          </a:pPr>
          <a:r>
            <a:rPr lang="en-US" sz="1300" kern="1200" dirty="0"/>
            <a:t>Rehab Principles of Medicine I</a:t>
          </a:r>
        </a:p>
        <a:p>
          <a:pPr marL="114300" lvl="1" indent="-114300" algn="l" defTabSz="577850">
            <a:lnSpc>
              <a:spcPct val="90000"/>
            </a:lnSpc>
            <a:spcBef>
              <a:spcPct val="0"/>
            </a:spcBef>
            <a:spcAft>
              <a:spcPct val="20000"/>
            </a:spcAft>
            <a:buChar char="•"/>
          </a:pPr>
          <a:r>
            <a:rPr lang="en-US" sz="1300" kern="1200"/>
            <a:t>Principles of Communication I</a:t>
          </a:r>
        </a:p>
      </dsp:txBody>
      <dsp:txXfrm>
        <a:off x="0" y="1706368"/>
        <a:ext cx="4451825" cy="1548360"/>
      </dsp:txXfrm>
    </dsp:sp>
    <dsp:sp modelId="{4A16448F-DDC7-4BAB-98B7-1FA96EDB8625}">
      <dsp:nvSpPr>
        <dsp:cNvPr id="0" name=""/>
        <dsp:cNvSpPr/>
      </dsp:nvSpPr>
      <dsp:spPr>
        <a:xfrm>
          <a:off x="0" y="3422941"/>
          <a:ext cx="4451825" cy="407745"/>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Spring I</a:t>
          </a:r>
        </a:p>
      </dsp:txBody>
      <dsp:txXfrm>
        <a:off x="19904" y="3442845"/>
        <a:ext cx="4412017" cy="367937"/>
      </dsp:txXfrm>
    </dsp:sp>
    <dsp:sp modelId="{E8312284-4F4F-47EC-A15C-E1350E5785FA}">
      <dsp:nvSpPr>
        <dsp:cNvPr id="0" name=""/>
        <dsp:cNvSpPr/>
      </dsp:nvSpPr>
      <dsp:spPr>
        <a:xfrm>
          <a:off x="0" y="3925042"/>
          <a:ext cx="4451825" cy="14011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1345" tIns="21590" rIns="120904" bIns="21590" numCol="1" spcCol="1270" anchor="t" anchorCtr="0">
          <a:noAutofit/>
        </a:bodyPr>
        <a:lstStyle/>
        <a:p>
          <a:pPr marL="114300" lvl="1" indent="-114300" algn="l" defTabSz="577850">
            <a:lnSpc>
              <a:spcPct val="90000"/>
            </a:lnSpc>
            <a:spcBef>
              <a:spcPct val="0"/>
            </a:spcBef>
            <a:spcAft>
              <a:spcPct val="20000"/>
            </a:spcAft>
            <a:buChar char="•"/>
          </a:pPr>
          <a:r>
            <a:rPr lang="en-US" sz="1300" kern="1200" dirty="0"/>
            <a:t>Professional Communication II</a:t>
          </a:r>
        </a:p>
        <a:p>
          <a:pPr marL="114300" lvl="1" indent="-114300" algn="l" defTabSz="577850">
            <a:lnSpc>
              <a:spcPct val="90000"/>
            </a:lnSpc>
            <a:spcBef>
              <a:spcPct val="0"/>
            </a:spcBef>
            <a:spcAft>
              <a:spcPct val="20000"/>
            </a:spcAft>
            <a:buChar char="•"/>
          </a:pPr>
          <a:r>
            <a:rPr lang="en-US" sz="1300" kern="1200"/>
            <a:t>Modalities in Physical Therapy</a:t>
          </a:r>
        </a:p>
        <a:p>
          <a:pPr marL="114300" lvl="1" indent="-114300" algn="l" defTabSz="577850">
            <a:lnSpc>
              <a:spcPct val="90000"/>
            </a:lnSpc>
            <a:spcBef>
              <a:spcPct val="0"/>
            </a:spcBef>
            <a:spcAft>
              <a:spcPct val="20000"/>
            </a:spcAft>
            <a:buChar char="•"/>
          </a:pPr>
          <a:r>
            <a:rPr lang="en-US" sz="1300" kern="1200" dirty="0"/>
            <a:t>Clinical Kinesiology</a:t>
          </a:r>
        </a:p>
        <a:p>
          <a:pPr marL="114300" lvl="1" indent="-114300" algn="l" defTabSz="577850">
            <a:lnSpc>
              <a:spcPct val="90000"/>
            </a:lnSpc>
            <a:spcBef>
              <a:spcPct val="0"/>
            </a:spcBef>
            <a:spcAft>
              <a:spcPct val="20000"/>
            </a:spcAft>
            <a:buChar char="•"/>
          </a:pPr>
          <a:r>
            <a:rPr lang="en-US" sz="1300" kern="1200" dirty="0"/>
            <a:t>Rehab Principles of Medicine II</a:t>
          </a:r>
        </a:p>
        <a:p>
          <a:pPr marL="114300" lvl="1" indent="-114300" algn="l" defTabSz="577850">
            <a:lnSpc>
              <a:spcPct val="90000"/>
            </a:lnSpc>
            <a:spcBef>
              <a:spcPct val="0"/>
            </a:spcBef>
            <a:spcAft>
              <a:spcPct val="20000"/>
            </a:spcAft>
            <a:buChar char="•"/>
          </a:pPr>
          <a:r>
            <a:rPr lang="en-US" sz="1300" kern="1200" dirty="0">
              <a:highlight>
                <a:srgbClr val="FFFF00"/>
              </a:highlight>
            </a:rPr>
            <a:t>Public Speaking  will accept Interpersonal Communication (General Education)</a:t>
          </a:r>
        </a:p>
      </dsp:txBody>
      <dsp:txXfrm>
        <a:off x="0" y="3925042"/>
        <a:ext cx="4451825" cy="1401101"/>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ABA9A4-8427-46D3-9632-72DA59D1519C}">
      <dsp:nvSpPr>
        <dsp:cNvPr id="0" name=""/>
        <dsp:cNvSpPr/>
      </dsp:nvSpPr>
      <dsp:spPr>
        <a:xfrm>
          <a:off x="0" y="735367"/>
          <a:ext cx="10515600" cy="1305401"/>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EAFFEDB-E246-438F-9592-847A3123CD2C}">
      <dsp:nvSpPr>
        <dsp:cNvPr id="0" name=""/>
        <dsp:cNvSpPr/>
      </dsp:nvSpPr>
      <dsp:spPr>
        <a:xfrm>
          <a:off x="394883" y="1000807"/>
          <a:ext cx="717970" cy="71797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943265B-4E6F-44A1-92BE-3EC64BED578C}">
      <dsp:nvSpPr>
        <dsp:cNvPr id="0" name=""/>
        <dsp:cNvSpPr/>
      </dsp:nvSpPr>
      <dsp:spPr>
        <a:xfrm>
          <a:off x="1507738" y="707092"/>
          <a:ext cx="4732020" cy="13054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8155" tIns="138155" rIns="138155" bIns="138155" numCol="1" spcCol="1270" anchor="ctr" anchorCtr="0">
          <a:noAutofit/>
        </a:bodyPr>
        <a:lstStyle/>
        <a:p>
          <a:pPr marL="0" lvl="0" indent="0" algn="l" defTabSz="1111250">
            <a:lnSpc>
              <a:spcPct val="100000"/>
            </a:lnSpc>
            <a:spcBef>
              <a:spcPct val="0"/>
            </a:spcBef>
            <a:spcAft>
              <a:spcPct val="35000"/>
            </a:spcAft>
            <a:buNone/>
          </a:pPr>
          <a:r>
            <a:rPr lang="en-US" sz="2500" kern="1200" dirty="0"/>
            <a:t>Three clinic placements</a:t>
          </a:r>
        </a:p>
      </dsp:txBody>
      <dsp:txXfrm>
        <a:off x="1507738" y="707092"/>
        <a:ext cx="4732020" cy="1305401"/>
      </dsp:txXfrm>
    </dsp:sp>
    <dsp:sp modelId="{BCE9606D-6875-4240-8532-C21E7BBEF4D1}">
      <dsp:nvSpPr>
        <dsp:cNvPr id="0" name=""/>
        <dsp:cNvSpPr/>
      </dsp:nvSpPr>
      <dsp:spPr>
        <a:xfrm>
          <a:off x="6239758" y="707092"/>
          <a:ext cx="4275841" cy="13054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8155" tIns="138155" rIns="138155" bIns="138155" numCol="1" spcCol="1270" anchor="ctr" anchorCtr="0">
          <a:noAutofit/>
        </a:bodyPr>
        <a:lstStyle/>
        <a:p>
          <a:pPr marL="0" lvl="0" indent="0" algn="l" defTabSz="800100">
            <a:lnSpc>
              <a:spcPct val="100000"/>
            </a:lnSpc>
            <a:spcBef>
              <a:spcPct val="0"/>
            </a:spcBef>
            <a:spcAft>
              <a:spcPct val="35000"/>
            </a:spcAft>
            <a:buNone/>
          </a:pPr>
          <a:r>
            <a:rPr lang="en-US" sz="1800" kern="1200" dirty="0"/>
            <a:t>4-week Summer at the end of first year.</a:t>
          </a:r>
        </a:p>
        <a:p>
          <a:pPr marL="0" lvl="0" indent="0" algn="l" defTabSz="800100" rtl="0">
            <a:lnSpc>
              <a:spcPct val="100000"/>
            </a:lnSpc>
            <a:spcBef>
              <a:spcPct val="0"/>
            </a:spcBef>
            <a:spcAft>
              <a:spcPct val="35000"/>
            </a:spcAft>
            <a:buNone/>
          </a:pPr>
          <a:r>
            <a:rPr lang="en-US" sz="1800" kern="1200" dirty="0">
              <a:latin typeface="Calibri Light" panose="020F0302020204030204"/>
            </a:rPr>
            <a:t>Two </a:t>
          </a:r>
          <a:r>
            <a:rPr lang="en-US" sz="1800" kern="1200" dirty="0"/>
            <a:t>6-week placements in the last semester</a:t>
          </a:r>
          <a:r>
            <a:rPr lang="en-US" sz="1800" kern="1200" dirty="0">
              <a:latin typeface="Calibri Light" panose="020F0302020204030204"/>
            </a:rPr>
            <a:t> </a:t>
          </a:r>
          <a:endParaRPr lang="en-US" sz="1800" kern="1200" dirty="0"/>
        </a:p>
      </dsp:txBody>
      <dsp:txXfrm>
        <a:off x="6239758" y="707092"/>
        <a:ext cx="4275841" cy="1305401"/>
      </dsp:txXfrm>
    </dsp:sp>
    <dsp:sp modelId="{9D0D87AD-68E6-4B93-8047-512F097AD1A8}">
      <dsp:nvSpPr>
        <dsp:cNvPr id="0" name=""/>
        <dsp:cNvSpPr/>
      </dsp:nvSpPr>
      <dsp:spPr>
        <a:xfrm>
          <a:off x="0" y="2367119"/>
          <a:ext cx="10515600" cy="1305401"/>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4DAF958-10F8-4529-A92D-97C6B1F1DD17}">
      <dsp:nvSpPr>
        <dsp:cNvPr id="0" name=""/>
        <dsp:cNvSpPr/>
      </dsp:nvSpPr>
      <dsp:spPr>
        <a:xfrm>
          <a:off x="394883" y="2632559"/>
          <a:ext cx="717970" cy="71797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905359A-03C3-42F6-BD8E-991C073931EA}">
      <dsp:nvSpPr>
        <dsp:cNvPr id="0" name=""/>
        <dsp:cNvSpPr/>
      </dsp:nvSpPr>
      <dsp:spPr>
        <a:xfrm>
          <a:off x="1507738" y="2338844"/>
          <a:ext cx="4732020" cy="13054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8155" tIns="138155" rIns="138155" bIns="138155" numCol="1" spcCol="1270" anchor="ctr" anchorCtr="0">
          <a:noAutofit/>
        </a:bodyPr>
        <a:lstStyle/>
        <a:p>
          <a:pPr marL="0" lvl="0" indent="0" algn="l" defTabSz="1111250">
            <a:lnSpc>
              <a:spcPct val="100000"/>
            </a:lnSpc>
            <a:spcBef>
              <a:spcPct val="0"/>
            </a:spcBef>
            <a:spcAft>
              <a:spcPct val="35000"/>
            </a:spcAft>
            <a:buNone/>
          </a:pPr>
          <a:r>
            <a:rPr lang="en-US" sz="2500" kern="1200" dirty="0"/>
            <a:t>40 hours a week required</a:t>
          </a:r>
        </a:p>
      </dsp:txBody>
      <dsp:txXfrm>
        <a:off x="1507738" y="2338844"/>
        <a:ext cx="4732020" cy="1305401"/>
      </dsp:txXfrm>
    </dsp:sp>
    <dsp:sp modelId="{A6642DBD-A276-4C15-BD53-E43A576BFA83}">
      <dsp:nvSpPr>
        <dsp:cNvPr id="0" name=""/>
        <dsp:cNvSpPr/>
      </dsp:nvSpPr>
      <dsp:spPr>
        <a:xfrm>
          <a:off x="6239758" y="2338844"/>
          <a:ext cx="4275841" cy="13054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8155" tIns="138155" rIns="138155" bIns="138155" numCol="1" spcCol="1270" anchor="ctr" anchorCtr="0">
          <a:noAutofit/>
        </a:bodyPr>
        <a:lstStyle/>
        <a:p>
          <a:pPr marL="0" lvl="0" indent="0" algn="l" defTabSz="800100">
            <a:lnSpc>
              <a:spcPct val="100000"/>
            </a:lnSpc>
            <a:spcBef>
              <a:spcPct val="0"/>
            </a:spcBef>
            <a:spcAft>
              <a:spcPct val="35000"/>
            </a:spcAft>
            <a:buNone/>
          </a:pPr>
          <a:r>
            <a:rPr lang="en-US" sz="1800" kern="1200" dirty="0"/>
            <a:t>Can work out schedule with CI but based on clinic</a:t>
          </a:r>
        </a:p>
      </dsp:txBody>
      <dsp:txXfrm>
        <a:off x="6239758" y="2338844"/>
        <a:ext cx="4275841" cy="1305401"/>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0.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11.xml><?xml version="1.0" encoding="utf-8"?>
<dgm:layoutDef xmlns:dgm="http://schemas.openxmlformats.org/drawingml/2006/diagram" xmlns:a="http://schemas.openxmlformats.org/drawingml/2006/main" uniqueId="urn:microsoft.com/office/officeart/2018/2/layout/IconLabelDescriptionList">
  <dgm:title val="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l" for="ch" forName="iconRect"/>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1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Process6">
  <dgm:title val=""/>
  <dgm:desc val=""/>
  <dgm:catLst>
    <dgm:cat type="process"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theList">
    <dgm:varLst>
      <dgm:dir/>
      <dgm:animLvl val="lvl"/>
      <dgm:resizeHandles val="exact"/>
    </dgm:varLst>
    <dgm:choose name="Name0">
      <dgm:if name="Name1" func="var" arg="dir" op="equ" val="norm">
        <dgm:alg type="lin">
          <dgm:param type="linDir" val="fromL"/>
          <dgm:param type="nodeHorzAlign" val="l"/>
        </dgm:alg>
      </dgm:if>
      <dgm:else name="Name2">
        <dgm:alg type="lin">
          <dgm:param type="linDir" val="fromR"/>
          <dgm:param type="nodeHorzAlign" val="r"/>
        </dgm:alg>
      </dgm:else>
    </dgm:choose>
    <dgm:shape xmlns:r="http://schemas.openxmlformats.org/officeDocument/2006/relationships" r:blip="">
      <dgm:adjLst/>
    </dgm:shape>
    <dgm:presOf/>
    <dgm:constrLst>
      <dgm:constr type="w" for="ch" forName="compNode" refType="w"/>
      <dgm:constr type="h" for="ch" forName="compNode" refType="w" refFor="ch" refForName="compNode" fact="0.7"/>
      <dgm:constr type="ctrY" for="ch" forName="compNode" refType="h" fact="0.5"/>
      <dgm:constr type="w" for="ch" forName="aSpace" refType="w" fact="0.05"/>
      <dgm:constr type="primFontSz" for="des" forName="childTextHidden" op="equ" val="65"/>
      <dgm:constr type="primFontSz" for="des" forName="parentText" op="equ"/>
    </dgm:constrLst>
    <dgm:ruleLst/>
    <dgm:forEach name="aNodeForEach" axis="ch" ptType="node">
      <dgm:layoutNode name="compNode">
        <dgm:alg type="composite">
          <dgm:param type="ar" val="1.43"/>
        </dgm:alg>
        <dgm:shape xmlns:r="http://schemas.openxmlformats.org/officeDocument/2006/relationships" r:blip="">
          <dgm:adjLst/>
        </dgm:shape>
        <dgm:presOf/>
        <dgm:choose name="Name3">
          <dgm:if name="Name4" func="var" arg="dir" op="equ" val="norm">
            <dgm:constrLst>
              <dgm:constr type="w" for="ch" forName="childTextVisible" refType="w" fact="0.8"/>
              <dgm:constr type="h" for="ch" forName="childTextVisible" refType="h"/>
              <dgm:constr type="r" for="ch" forName="childTextVisible" refType="w"/>
              <dgm:constr type="w" for="ch" forName="childTextHidden" refType="w" fact="0.6"/>
              <dgm:constr type="h" for="ch" forName="childTextHidden" refType="h"/>
              <dgm:constr type="r" for="ch" forName="childTextHidden" refType="w"/>
              <dgm:constr type="l" for="ch" forName="parentText"/>
              <dgm:constr type="w" for="ch" forName="parentText" refType="w" fact="0.4"/>
              <dgm:constr type="h" for="ch" forName="parentText" refType="w" refFor="ch" refForName="parentText" op="equ"/>
              <dgm:constr type="ctrY" for="ch" forName="parentText" refType="h" fact="0.5"/>
            </dgm:constrLst>
          </dgm:if>
          <dgm:else name="Name5">
            <dgm:constrLst>
              <dgm:constr type="w" for="ch" forName="childTextVisible" refType="w" fact="0.8"/>
              <dgm:constr type="h" for="ch" forName="childTextVisible" refType="h"/>
              <dgm:constr type="l" for="ch" forName="childTextVisible"/>
              <dgm:constr type="w" for="ch" forName="childTextHidden" refType="w" fact="0.6"/>
              <dgm:constr type="h" for="ch" forName="childTextHidden" refType="h"/>
              <dgm:constr type="l" for="ch" forName="childTextHidden"/>
              <dgm:constr type="r" for="ch" forName="parentText" refType="w"/>
              <dgm:constr type="w" for="ch" forName="parentText" refType="w" fact="0.4"/>
              <dgm:constr type="h" for="ch" forName="parentText" refType="w" refFor="ch" refForName="parentText" op="equ"/>
              <dgm:constr type="ctrY" for="ch" forName="parentText" refType="h" fact="0.5"/>
            </dgm:constrLst>
          </dgm:else>
        </dgm:choose>
        <dgm:ruleLst/>
        <dgm:layoutNode name="noGeometry">
          <dgm:alg type="sp"/>
          <dgm:shape xmlns:r="http://schemas.openxmlformats.org/officeDocument/2006/relationships" r:blip="">
            <dgm:adjLst/>
          </dgm:shape>
          <dgm:presOf/>
          <dgm:constrLst/>
          <dgm:ruleLst/>
        </dgm:layoutNode>
        <dgm:layoutNode name="childTextVisible" styleLbl="bgAccFollowNode1">
          <dgm:varLst>
            <dgm:bulletEnabled val="1"/>
          </dgm:varLst>
          <dgm:alg type="sp"/>
          <dgm:choose name="Name6">
            <dgm:if name="Name7" func="var" arg="dir" op="equ" val="norm">
              <dgm:shape xmlns:r="http://schemas.openxmlformats.org/officeDocument/2006/relationships" type="rightArrow" r:blip="">
                <dgm:adjLst>
                  <dgm:adj idx="1" val="0.7"/>
                  <dgm:adj idx="2" val="0.5"/>
                </dgm:adjLst>
              </dgm:shape>
            </dgm:if>
            <dgm:else name="Name8">
              <dgm:shape xmlns:r="http://schemas.openxmlformats.org/officeDocument/2006/relationships" type="leftArrow" r:blip="">
                <dgm:adjLst>
                  <dgm:adj idx="1" val="0.7"/>
                  <dgm:adj idx="2" val="0.5"/>
                </dgm:adjLst>
              </dgm:shape>
            </dgm:else>
          </dgm:choose>
          <dgm:presOf axis="des" ptType="node"/>
          <dgm:constrLst/>
          <dgm:ruleLst/>
        </dgm:layoutNode>
        <dgm:layoutNode name="childTextHidden" styleLbl="bgAccFollowNode1">
          <dgm:choose name="Name9">
            <dgm:if name="Name10" axis="des followSib" ptType="node node" st="1 1" cnt="1 0" func="cnt" op="gte" val="1">
              <dgm:alg type="tx">
                <dgm:param type="stBulletLvl" val="1"/>
                <dgm:param type="txAnchorVertCh" val="mid"/>
              </dgm:alg>
            </dgm:if>
            <dgm:else name="Name11">
              <dgm:alg type="tx">
                <dgm:param type="stBulletLvl" val="2"/>
                <dgm:param type="txAnchorVertCh" val="mid"/>
              </dgm:alg>
            </dgm:else>
          </dgm:choose>
          <dgm:choose name="Name12">
            <dgm:if name="Name13" func="var" arg="dir" op="equ" val="norm">
              <dgm:shape xmlns:r="http://schemas.openxmlformats.org/officeDocument/2006/relationships" type="rightArrow" r:blip="" hideGeom="1">
                <dgm:adjLst>
                  <dgm:adj idx="1" val="0.7"/>
                  <dgm:adj idx="2" val="0.5"/>
                </dgm:adjLst>
              </dgm:shape>
            </dgm:if>
            <dgm:else name="Name14">
              <dgm:shape xmlns:r="http://schemas.openxmlformats.org/officeDocument/2006/relationships" type="leftArrow" r:blip="" hideGeom="1">
                <dgm:adjLst>
                  <dgm:adj idx="1" val="0.7"/>
                  <dgm:adj idx="2" val="0.5"/>
                </dgm:adjLst>
              </dgm:shape>
            </dgm:else>
          </dgm:choose>
          <dgm:presOf axis="des" ptType="node"/>
          <dgm:constrLst>
            <dgm:constr type="secFontSz" refType="primFontSz"/>
            <dgm:constr type="tMarg" refType="primFontSz" fact="0.05"/>
            <dgm:constr type="bMarg" refType="primFontSz" fact="0.05"/>
            <dgm:constr type="rMarg" refType="primFontSz" fact="0.1"/>
            <dgm:constr type="lMarg" refType="primFontSz" fact="0.2"/>
          </dgm:constrLst>
          <dgm:ruleLst>
            <dgm:rule type="primFontSz" val="5" fact="NaN" max="NaN"/>
          </dgm:ruleLst>
        </dgm:layoutNode>
        <dgm:layoutNode name="parentText" styleLbl="node1">
          <dgm:varLst>
            <dgm:chMax val="1"/>
            <dgm:bulletEnabled val="1"/>
          </dgm:varLst>
          <dgm:alg type="tx"/>
          <dgm:shape xmlns:r="http://schemas.openxmlformats.org/officeDocument/2006/relationships" type="ellipse" r:blip="">
            <dgm:adjLst/>
          </dgm:shape>
          <dgm:presOf axis="self"/>
          <dgm:constrLst>
            <dgm:constr type="primFontSz" val="65"/>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choose name="Name15">
        <dgm:if name="Name16" axis="self" ptType="node" func="revPos" op="gte" val="2">
          <dgm:layoutNode name="aSpace">
            <dgm:alg type="sp"/>
            <dgm:shape xmlns:r="http://schemas.openxmlformats.org/officeDocument/2006/relationships" r:blip="">
              <dgm:adjLst/>
            </dgm:shape>
            <dgm:presOf/>
            <dgm:constrLst/>
            <dgm:ruleLst/>
          </dgm:layoutNode>
        </dgm:if>
        <dgm:else name="Name17"/>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B076F17-0784-1579-52F0-7E7805995FD5}"/>
              </a:ext>
            </a:extLst>
          </p:cNvPr>
          <p:cNvSpPr>
            <a:spLocks noGrp="1"/>
          </p:cNvSpPr>
          <p:nvPr>
            <p:ph type="hdr" sz="quarter"/>
          </p:nvPr>
        </p:nvSpPr>
        <p:spPr>
          <a:xfrm>
            <a:off x="0" y="0"/>
            <a:ext cx="3170238" cy="481013"/>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73DF9DA2-B51F-27E7-5BD7-01D7C6D2873D}"/>
              </a:ext>
            </a:extLst>
          </p:cNvPr>
          <p:cNvSpPr>
            <a:spLocks noGrp="1"/>
          </p:cNvSpPr>
          <p:nvPr>
            <p:ph type="dt" sz="quarter" idx="1"/>
          </p:nvPr>
        </p:nvSpPr>
        <p:spPr>
          <a:xfrm>
            <a:off x="4143375" y="0"/>
            <a:ext cx="3170238" cy="481013"/>
          </a:xfrm>
          <a:prstGeom prst="rect">
            <a:avLst/>
          </a:prstGeom>
        </p:spPr>
        <p:txBody>
          <a:bodyPr vert="horz" lIns="91440" tIns="45720" rIns="91440" bIns="45720" rtlCol="0"/>
          <a:lstStyle>
            <a:lvl1pPr algn="r">
              <a:defRPr sz="1200"/>
            </a:lvl1pPr>
          </a:lstStyle>
          <a:p>
            <a:fld id="{442A8779-4C36-484C-BA1A-52E840355ED5}" type="datetimeFigureOut">
              <a:rPr lang="en-US" smtClean="0"/>
              <a:t>8/4/2023</a:t>
            </a:fld>
            <a:endParaRPr lang="en-US"/>
          </a:p>
        </p:txBody>
      </p:sp>
      <p:sp>
        <p:nvSpPr>
          <p:cNvPr id="4" name="Footer Placeholder 3">
            <a:extLst>
              <a:ext uri="{FF2B5EF4-FFF2-40B4-BE49-F238E27FC236}">
                <a16:creationId xmlns:a16="http://schemas.microsoft.com/office/drawing/2014/main" id="{2FAEBB6F-5FC4-6832-8976-6080934461F5}"/>
              </a:ext>
            </a:extLst>
          </p:cNvPr>
          <p:cNvSpPr>
            <a:spLocks noGrp="1"/>
          </p:cNvSpPr>
          <p:nvPr>
            <p:ph type="ftr" sz="quarter" idx="2"/>
          </p:nvPr>
        </p:nvSpPr>
        <p:spPr>
          <a:xfrm>
            <a:off x="0" y="9120188"/>
            <a:ext cx="3170238" cy="481012"/>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2884575-2AD4-43B8-5748-AA41CF9B4639}"/>
              </a:ext>
            </a:extLst>
          </p:cNvPr>
          <p:cNvSpPr>
            <a:spLocks noGrp="1"/>
          </p:cNvSpPr>
          <p:nvPr>
            <p:ph type="sldNum" sz="quarter" idx="3"/>
          </p:nvPr>
        </p:nvSpPr>
        <p:spPr>
          <a:xfrm>
            <a:off x="4143375" y="9120188"/>
            <a:ext cx="3170238" cy="481012"/>
          </a:xfrm>
          <a:prstGeom prst="rect">
            <a:avLst/>
          </a:prstGeom>
        </p:spPr>
        <p:txBody>
          <a:bodyPr vert="horz" lIns="91440" tIns="45720" rIns="91440" bIns="45720" rtlCol="0" anchor="b"/>
          <a:lstStyle>
            <a:lvl1pPr algn="r">
              <a:defRPr sz="1200"/>
            </a:lvl1pPr>
          </a:lstStyle>
          <a:p>
            <a:fld id="{89E71582-4869-4ECC-9C56-A79870876F91}" type="slidenum">
              <a:rPr lang="en-US" smtClean="0"/>
              <a:t>‹#›</a:t>
            </a:fld>
            <a:endParaRPr lang="en-US"/>
          </a:p>
        </p:txBody>
      </p:sp>
    </p:spTree>
    <p:extLst>
      <p:ext uri="{BB962C8B-B14F-4D97-AF65-F5344CB8AC3E}">
        <p14:creationId xmlns:p14="http://schemas.microsoft.com/office/powerpoint/2010/main" val="17498994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F4ADFD1F-F6A5-4B3F-BAC2-97F186226969}" type="datetimeFigureOut">
              <a:rPr lang="en-US" smtClean="0"/>
              <a:t>8/4/2023</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1D6C6EE8-6A66-418F-89AB-986FCF8ECA37}" type="slidenum">
              <a:rPr lang="en-US" smtClean="0"/>
              <a:t>‹#›</a:t>
            </a:fld>
            <a:endParaRPr lang="en-US"/>
          </a:p>
        </p:txBody>
      </p:sp>
    </p:spTree>
    <p:extLst>
      <p:ext uri="{BB962C8B-B14F-4D97-AF65-F5344CB8AC3E}">
        <p14:creationId xmlns:p14="http://schemas.microsoft.com/office/powerpoint/2010/main" val="79433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68DD5B-2179-4399-BE2D-94438C899E80}" type="slidenum">
              <a:rPr lang="en-US" smtClean="0"/>
              <a:t>10</a:t>
            </a:fld>
            <a:endParaRPr lang="en-US"/>
          </a:p>
        </p:txBody>
      </p:sp>
    </p:spTree>
    <p:extLst>
      <p:ext uri="{BB962C8B-B14F-4D97-AF65-F5344CB8AC3E}">
        <p14:creationId xmlns:p14="http://schemas.microsoft.com/office/powerpoint/2010/main" val="10856174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68DD5B-2179-4399-BE2D-94438C899E80}" type="slidenum">
              <a:rPr lang="en-US" smtClean="0"/>
              <a:t>11</a:t>
            </a:fld>
            <a:endParaRPr lang="en-US"/>
          </a:p>
        </p:txBody>
      </p:sp>
    </p:spTree>
    <p:extLst>
      <p:ext uri="{BB962C8B-B14F-4D97-AF65-F5344CB8AC3E}">
        <p14:creationId xmlns:p14="http://schemas.microsoft.com/office/powerpoint/2010/main" val="39915929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F68DD5B-2179-4399-BE2D-94438C899E80}" type="slidenum">
              <a:rPr lang="en-US" smtClean="0"/>
              <a:t>19</a:t>
            </a:fld>
            <a:endParaRPr lang="en-US"/>
          </a:p>
        </p:txBody>
      </p:sp>
    </p:spTree>
    <p:extLst>
      <p:ext uri="{BB962C8B-B14F-4D97-AF65-F5344CB8AC3E}">
        <p14:creationId xmlns:p14="http://schemas.microsoft.com/office/powerpoint/2010/main" val="85168254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4A95825-18F9-2346-597D-5B47CC3DB7C1}"/>
              </a:ext>
            </a:extLst>
          </p:cNvPr>
          <p:cNvSpPr/>
          <p:nvPr userDrawn="1"/>
        </p:nvSpPr>
        <p:spPr>
          <a:xfrm>
            <a:off x="0" y="0"/>
            <a:ext cx="12192000" cy="6858000"/>
          </a:xfrm>
          <a:prstGeom prst="rect">
            <a:avLst/>
          </a:prstGeom>
          <a:solidFill>
            <a:srgbClr val="7CB7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D8EB3FE-AF8B-49C5-B297-DA4921DB253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021099A-6BAB-4C14-165A-563E526C4E0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a:extLst>
              <a:ext uri="{FF2B5EF4-FFF2-40B4-BE49-F238E27FC236}">
                <a16:creationId xmlns:a16="http://schemas.microsoft.com/office/drawing/2014/main" id="{93DDE7E2-8A76-900D-BB56-108A846068EC}"/>
              </a:ext>
            </a:extLst>
          </p:cNvPr>
          <p:cNvPicPr>
            <a:picLocks noChangeAspect="1"/>
          </p:cNvPicPr>
          <p:nvPr userDrawn="1"/>
        </p:nvPicPr>
        <p:blipFill rotWithShape="1">
          <a:blip r:embed="rId2"/>
          <a:srcRect t="47489" b="47489"/>
          <a:stretch/>
        </p:blipFill>
        <p:spPr>
          <a:xfrm>
            <a:off x="0" y="6245816"/>
            <a:ext cx="12192000" cy="612183"/>
          </a:xfrm>
          <a:prstGeom prst="rect">
            <a:avLst/>
          </a:prstGeom>
        </p:spPr>
      </p:pic>
      <p:sp>
        <p:nvSpPr>
          <p:cNvPr id="10" name="Rectangle 9">
            <a:extLst>
              <a:ext uri="{FF2B5EF4-FFF2-40B4-BE49-F238E27FC236}">
                <a16:creationId xmlns:a16="http://schemas.microsoft.com/office/drawing/2014/main" id="{EEDFABF9-5540-0B3C-21E6-AEA7F142721D}"/>
              </a:ext>
            </a:extLst>
          </p:cNvPr>
          <p:cNvSpPr/>
          <p:nvPr userDrawn="1"/>
        </p:nvSpPr>
        <p:spPr>
          <a:xfrm>
            <a:off x="0" y="6174563"/>
            <a:ext cx="12192000" cy="14250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054389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AFEFB-6306-280C-5544-27FDCB3B2AD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A7553B8-6FCB-67D4-2197-0CC08BC06F1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613854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D5500F6-54A9-C200-0B68-F31B8D82028D}"/>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61BAB54-73C9-5875-0C15-F70CDE291E2F}"/>
              </a:ext>
            </a:extLst>
          </p:cNvPr>
          <p:cNvSpPr>
            <a:spLocks noGrp="1"/>
          </p:cNvSpPr>
          <p:nvPr>
            <p:ph type="title"/>
          </p:nvPr>
        </p:nvSpPr>
        <p:spPr>
          <a:xfrm>
            <a:off x="831850" y="1709738"/>
            <a:ext cx="10515600" cy="2852737"/>
          </a:xfrm>
        </p:spPr>
        <p:txBody>
          <a:bodyPr anchor="b"/>
          <a:lstStyle>
            <a:lvl1pPr>
              <a:defRPr sz="6000">
                <a:solidFill>
                  <a:schemeClr val="bg1"/>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805284D8-86FC-529F-8CA6-EC2065AEA470}"/>
              </a:ext>
            </a:extLst>
          </p:cNvPr>
          <p:cNvSpPr>
            <a:spLocks noGrp="1"/>
          </p:cNvSpPr>
          <p:nvPr>
            <p:ph type="body" idx="1"/>
          </p:nvPr>
        </p:nvSpPr>
        <p:spPr>
          <a:xfrm>
            <a:off x="831850" y="4589463"/>
            <a:ext cx="10515600" cy="1500187"/>
          </a:xfrm>
        </p:spPr>
        <p:txBody>
          <a:bodyPr/>
          <a:lstStyle>
            <a:lvl1pPr marL="0" indent="0">
              <a:buNone/>
              <a:defRPr sz="240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9" name="Picture 8">
            <a:extLst>
              <a:ext uri="{FF2B5EF4-FFF2-40B4-BE49-F238E27FC236}">
                <a16:creationId xmlns:a16="http://schemas.microsoft.com/office/drawing/2014/main" id="{1E5194EA-0E2B-F5E0-2DB3-E2B89AD6E5F2}"/>
              </a:ext>
            </a:extLst>
          </p:cNvPr>
          <p:cNvPicPr>
            <a:picLocks noChangeAspect="1"/>
          </p:cNvPicPr>
          <p:nvPr userDrawn="1"/>
        </p:nvPicPr>
        <p:blipFill rotWithShape="1">
          <a:blip r:embed="rId2"/>
          <a:srcRect l="14924" t="55418" b="40494"/>
          <a:stretch/>
        </p:blipFill>
        <p:spPr>
          <a:xfrm>
            <a:off x="0" y="6272212"/>
            <a:ext cx="12192000" cy="585788"/>
          </a:xfrm>
          <a:prstGeom prst="rect">
            <a:avLst/>
          </a:prstGeom>
          <a:ln>
            <a:noFill/>
          </a:ln>
        </p:spPr>
      </p:pic>
    </p:spTree>
    <p:extLst>
      <p:ext uri="{BB962C8B-B14F-4D97-AF65-F5344CB8AC3E}">
        <p14:creationId xmlns:p14="http://schemas.microsoft.com/office/powerpoint/2010/main" val="7590897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7CE489E-F72C-6EB0-0C14-46452831E02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7E4AF8F-B738-8600-0C75-F7229BD997C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7">
            <a:extLst>
              <a:ext uri="{FF2B5EF4-FFF2-40B4-BE49-F238E27FC236}">
                <a16:creationId xmlns:a16="http://schemas.microsoft.com/office/drawing/2014/main" id="{D6C786EB-4BD2-64C6-7B2E-D2982B47770F}"/>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20287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863874-A346-0507-4D2D-023FB12B126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46D8016-C2B5-1EF3-D750-7E2725CFF56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EB8C7CA-DAF7-6608-88D6-2675CFDA172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EAA18F7-BAAC-A027-A30E-50567EEC375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CF548D1-A50A-33D2-1D5B-5C0683DC07A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895634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D1EE57-F736-6C37-4F9E-E49462B7D0FF}"/>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280170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06148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A6442B-357F-A81A-A2AD-1B9BE40098B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8FE9D44-C3AD-F23B-7534-8FE3AF4179A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5E66533-992E-60CB-6BEC-00A0A4C9A98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41901225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776A1E-3674-8D0C-E603-13C618BB9A7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8573571-E461-6EF7-C146-AFEB0676B72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F7353CDE-DF56-A716-5387-670F59F09BD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5472056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emf"/><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97CAAEE-FB23-2501-3E99-BFD395027496}"/>
              </a:ext>
            </a:extLst>
          </p:cNvPr>
          <p:cNvPicPr>
            <a:picLocks noChangeAspect="1"/>
          </p:cNvPicPr>
          <p:nvPr userDrawn="1"/>
        </p:nvPicPr>
        <p:blipFill>
          <a:blip r:embed="rId11">
            <a:alphaModFix amt="10000"/>
          </a:blip>
          <a:stretch>
            <a:fillRect/>
          </a:stretch>
        </p:blipFill>
        <p:spPr>
          <a:xfrm>
            <a:off x="5354002" y="2636876"/>
            <a:ext cx="8427560" cy="3789574"/>
          </a:xfrm>
          <a:prstGeom prst="rect">
            <a:avLst/>
          </a:prstGeom>
        </p:spPr>
      </p:pic>
      <p:sp>
        <p:nvSpPr>
          <p:cNvPr id="8" name="Rectangle 7">
            <a:extLst>
              <a:ext uri="{FF2B5EF4-FFF2-40B4-BE49-F238E27FC236}">
                <a16:creationId xmlns:a16="http://schemas.microsoft.com/office/drawing/2014/main" id="{A25011B6-0D93-A3A7-22F4-38FA5C761339}"/>
              </a:ext>
            </a:extLst>
          </p:cNvPr>
          <p:cNvSpPr/>
          <p:nvPr userDrawn="1"/>
        </p:nvSpPr>
        <p:spPr>
          <a:xfrm>
            <a:off x="0" y="6274965"/>
            <a:ext cx="12192000" cy="583035"/>
          </a:xfrm>
          <a:prstGeom prst="rect">
            <a:avLst/>
          </a:prstGeom>
          <a:solidFill>
            <a:srgbClr val="7CB7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8021E8A7-3CF0-A834-4520-2FD7310A45CA}"/>
              </a:ext>
            </a:extLst>
          </p:cNvPr>
          <p:cNvPicPr>
            <a:picLocks noChangeAspect="1"/>
          </p:cNvPicPr>
          <p:nvPr userDrawn="1"/>
        </p:nvPicPr>
        <p:blipFill>
          <a:blip r:embed="rId12"/>
          <a:stretch>
            <a:fillRect/>
          </a:stretch>
        </p:blipFill>
        <p:spPr>
          <a:xfrm>
            <a:off x="3048000" y="6349712"/>
            <a:ext cx="6096000" cy="433541"/>
          </a:xfrm>
          <a:prstGeom prst="rect">
            <a:avLst/>
          </a:prstGeom>
        </p:spPr>
      </p:pic>
      <p:sp>
        <p:nvSpPr>
          <p:cNvPr id="10" name="Rectangle 9">
            <a:extLst>
              <a:ext uri="{FF2B5EF4-FFF2-40B4-BE49-F238E27FC236}">
                <a16:creationId xmlns:a16="http://schemas.microsoft.com/office/drawing/2014/main" id="{4CA3B68B-C8D1-2A06-DA51-DD8F7E006E01}"/>
              </a:ext>
            </a:extLst>
          </p:cNvPr>
          <p:cNvSpPr/>
          <p:nvPr userDrawn="1"/>
        </p:nvSpPr>
        <p:spPr>
          <a:xfrm>
            <a:off x="0" y="0"/>
            <a:ext cx="1658679" cy="233916"/>
          </a:xfrm>
          <a:prstGeom prst="rect">
            <a:avLst/>
          </a:prstGeom>
          <a:solidFill>
            <a:srgbClr val="0B3B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55F28D10-7B79-756C-E3DA-365EB386B4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027FF5D8-6929-28A0-5FFA-46B61F97484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968263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6.png"/><Relationship Id="rId4" Type="http://schemas.openxmlformats.org/officeDocument/2006/relationships/image" Target="../media/image5.jp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6.png"/><Relationship Id="rId4" Type="http://schemas.openxmlformats.org/officeDocument/2006/relationships/notesSlide" Target="../notesSlides/notesSlide1.xml"/></Relationships>
</file>

<file path=ppt/slides/_rels/slide11.xml.rels><?xml version="1.0" encoding="UTF-8" standalone="yes"?>
<Relationships xmlns="http://schemas.openxmlformats.org/package/2006/relationships"><Relationship Id="rId8" Type="http://schemas.openxmlformats.org/officeDocument/2006/relationships/diagramColors" Target="../diagrams/colors7.xml"/><Relationship Id="rId13" Type="http://schemas.openxmlformats.org/officeDocument/2006/relationships/diagramColors" Target="../diagrams/colors8.xml"/><Relationship Id="rId3" Type="http://schemas.openxmlformats.org/officeDocument/2006/relationships/slideLayout" Target="../slideLayouts/slideLayout8.xml"/><Relationship Id="rId7" Type="http://schemas.openxmlformats.org/officeDocument/2006/relationships/diagramQuickStyle" Target="../diagrams/quickStyle7.xml"/><Relationship Id="rId12" Type="http://schemas.openxmlformats.org/officeDocument/2006/relationships/diagramQuickStyle" Target="../diagrams/quickStyle8.xml"/><Relationship Id="rId2" Type="http://schemas.openxmlformats.org/officeDocument/2006/relationships/audio" Target="../media/media11.m4a"/><Relationship Id="rId16" Type="http://schemas.openxmlformats.org/officeDocument/2006/relationships/comments" Target="../comments/comment1.xml"/><Relationship Id="rId1" Type="http://schemas.microsoft.com/office/2007/relationships/media" Target="../media/media11.m4a"/><Relationship Id="rId6" Type="http://schemas.openxmlformats.org/officeDocument/2006/relationships/diagramLayout" Target="../diagrams/layout7.xml"/><Relationship Id="rId11" Type="http://schemas.openxmlformats.org/officeDocument/2006/relationships/diagramLayout" Target="../diagrams/layout8.xml"/><Relationship Id="rId5" Type="http://schemas.openxmlformats.org/officeDocument/2006/relationships/diagramData" Target="../diagrams/data7.xml"/><Relationship Id="rId15" Type="http://schemas.openxmlformats.org/officeDocument/2006/relationships/image" Target="../media/image6.png"/><Relationship Id="rId10" Type="http://schemas.openxmlformats.org/officeDocument/2006/relationships/diagramData" Target="../diagrams/data8.xml"/><Relationship Id="rId4" Type="http://schemas.openxmlformats.org/officeDocument/2006/relationships/notesSlide" Target="../notesSlides/notesSlide2.xml"/><Relationship Id="rId9" Type="http://schemas.microsoft.com/office/2007/relationships/diagramDrawing" Target="../diagrams/drawing7.xml"/><Relationship Id="rId14" Type="http://schemas.microsoft.com/office/2007/relationships/diagramDrawing" Target="../diagrams/drawing8.xml"/></Relationships>
</file>

<file path=ppt/slides/_rels/slide12.xml.rels><?xml version="1.0" encoding="UTF-8" standalone="yes"?>
<Relationships xmlns="http://schemas.openxmlformats.org/package/2006/relationships"><Relationship Id="rId8" Type="http://schemas.microsoft.com/office/2007/relationships/diagramDrawing" Target="../diagrams/drawing9.xml"/><Relationship Id="rId3" Type="http://schemas.openxmlformats.org/officeDocument/2006/relationships/slideLayout" Target="../slideLayouts/slideLayout2.xml"/><Relationship Id="rId7" Type="http://schemas.openxmlformats.org/officeDocument/2006/relationships/diagramColors" Target="../diagrams/colors9.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diagramQuickStyle" Target="../diagrams/quickStyle9.xml"/><Relationship Id="rId5" Type="http://schemas.openxmlformats.org/officeDocument/2006/relationships/diagramLayout" Target="../diagrams/layout9.xml"/><Relationship Id="rId4" Type="http://schemas.openxmlformats.org/officeDocument/2006/relationships/diagramData" Target="../diagrams/data9.xml"/><Relationship Id="rId9"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8" Type="http://schemas.microsoft.com/office/2007/relationships/diagramDrawing" Target="../diagrams/drawing10.xml"/><Relationship Id="rId3" Type="http://schemas.openxmlformats.org/officeDocument/2006/relationships/slideLayout" Target="../slideLayouts/slideLayout2.xml"/><Relationship Id="rId7" Type="http://schemas.openxmlformats.org/officeDocument/2006/relationships/diagramColors" Target="../diagrams/colors10.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diagramQuickStyle" Target="../diagrams/quickStyle10.xml"/><Relationship Id="rId5" Type="http://schemas.openxmlformats.org/officeDocument/2006/relationships/diagramLayout" Target="../diagrams/layout10.xml"/><Relationship Id="rId4" Type="http://schemas.openxmlformats.org/officeDocument/2006/relationships/diagramData" Target="../diagrams/data10.xml"/><Relationship Id="rId9" Type="http://schemas.openxmlformats.org/officeDocument/2006/relationships/image" Target="../media/image6.png"/></Relationships>
</file>

<file path=ppt/slides/_rels/slide15.xml.rels><?xml version="1.0" encoding="UTF-8" standalone="yes"?>
<Relationships xmlns="http://schemas.openxmlformats.org/package/2006/relationships"><Relationship Id="rId8" Type="http://schemas.microsoft.com/office/2007/relationships/diagramDrawing" Target="../diagrams/drawing11.xml"/><Relationship Id="rId3" Type="http://schemas.openxmlformats.org/officeDocument/2006/relationships/slideLayout" Target="../slideLayouts/slideLayout2.xml"/><Relationship Id="rId7" Type="http://schemas.openxmlformats.org/officeDocument/2006/relationships/diagramColors" Target="../diagrams/colors11.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diagramQuickStyle" Target="../diagrams/quickStyle11.xml"/><Relationship Id="rId5" Type="http://schemas.openxmlformats.org/officeDocument/2006/relationships/diagramLayout" Target="../diagrams/layout11.xml"/><Relationship Id="rId4" Type="http://schemas.openxmlformats.org/officeDocument/2006/relationships/diagramData" Target="../diagrams/data11.xml"/><Relationship Id="rId9"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6.png"/><Relationship Id="rId5" Type="http://schemas.openxmlformats.org/officeDocument/2006/relationships/image" Target="../media/image25.png"/><Relationship Id="rId4" Type="http://schemas.openxmlformats.org/officeDocument/2006/relationships/hyperlink" Target="https://www.pikespeak.edu/programs/physical-therapist-assistant/physical-therapist-assistant-application-information.php" TargetMode="External"/></Relationships>
</file>

<file path=ppt/slides/_rels/slide17.xml.rels><?xml version="1.0" encoding="UTF-8" standalone="yes"?>
<Relationships xmlns="http://schemas.openxmlformats.org/package/2006/relationships"><Relationship Id="rId8" Type="http://schemas.microsoft.com/office/2007/relationships/diagramDrawing" Target="../diagrams/drawing12.xml"/><Relationship Id="rId3" Type="http://schemas.openxmlformats.org/officeDocument/2006/relationships/slideLayout" Target="../slideLayouts/slideLayout8.xml"/><Relationship Id="rId7" Type="http://schemas.openxmlformats.org/officeDocument/2006/relationships/diagramColors" Target="../diagrams/colors12.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diagramQuickStyle" Target="../diagrams/quickStyle12.xml"/><Relationship Id="rId5" Type="http://schemas.openxmlformats.org/officeDocument/2006/relationships/diagramLayout" Target="../diagrams/layout12.xml"/><Relationship Id="rId4" Type="http://schemas.openxmlformats.org/officeDocument/2006/relationships/diagramData" Target="../diagrams/data12.xml"/><Relationship Id="rId9" Type="http://schemas.openxmlformats.org/officeDocument/2006/relationships/image" Target="../media/image6.png"/></Relationships>
</file>

<file path=ppt/slides/_rels/slide1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4.xml"/><Relationship Id="rId7" Type="http://schemas.openxmlformats.org/officeDocument/2006/relationships/image" Target="../media/image27.emf"/><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package" Target="../embeddings/Microsoft_Word_Document1.docx"/><Relationship Id="rId5" Type="http://schemas.openxmlformats.org/officeDocument/2006/relationships/image" Target="../media/image26.emf"/><Relationship Id="rId4" Type="http://schemas.openxmlformats.org/officeDocument/2006/relationships/package" Target="../embeddings/Microsoft_Word_Document.docx"/></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6.png"/><Relationship Id="rId4" Type="http://schemas.openxmlformats.org/officeDocument/2006/relationships/notesSlide" Target="../notesSlides/notesSlide3.xml"/></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slideLayout" Target="../slideLayouts/slideLayout2.xml"/><Relationship Id="rId7" Type="http://schemas.openxmlformats.org/officeDocument/2006/relationships/diagramColors" Target="../diagrams/colors1.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6.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6.png"/><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slideLayout" Target="../slideLayouts/slideLayout2.xml"/><Relationship Id="rId7" Type="http://schemas.openxmlformats.org/officeDocument/2006/relationships/diagramColors" Target="../diagrams/colors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6.png"/></Relationships>
</file>

<file path=ppt/slides/_rels/slide4.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slideLayout" Target="../slideLayouts/slideLayout2.xml"/><Relationship Id="rId7" Type="http://schemas.openxmlformats.org/officeDocument/2006/relationships/diagramColors" Target="../diagrams/colors3.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 Id="rId9" Type="http://schemas.openxmlformats.org/officeDocument/2006/relationships/image" Target="../media/image6.png"/></Relationships>
</file>

<file path=ppt/slides/_rels/slide5.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slideLayout" Target="../slideLayouts/slideLayout2.xml"/><Relationship Id="rId7" Type="http://schemas.openxmlformats.org/officeDocument/2006/relationships/diagramColors" Target="../diagrams/colors4.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 Id="rId9" Type="http://schemas.openxmlformats.org/officeDocument/2006/relationships/image" Target="../media/image6.png"/></Relationships>
</file>

<file path=ppt/slides/_rels/slide6.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slideLayout" Target="../slideLayouts/slideLayout2.xml"/><Relationship Id="rId7" Type="http://schemas.openxmlformats.org/officeDocument/2006/relationships/diagramColors" Target="../diagrams/colors5.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 Id="rId9"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slideLayout" Target="../slideLayouts/slideLayout2.xml"/><Relationship Id="rId7" Type="http://schemas.openxmlformats.org/officeDocument/2006/relationships/diagramColors" Target="../diagrams/colors6.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 Id="rId9"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82523FE-84A4-8A71-5A09-D692E1E00E69}"/>
              </a:ext>
            </a:extLst>
          </p:cNvPr>
          <p:cNvSpPr txBox="1"/>
          <p:nvPr/>
        </p:nvSpPr>
        <p:spPr>
          <a:xfrm>
            <a:off x="248287" y="2557725"/>
            <a:ext cx="4857008" cy="2123658"/>
          </a:xfrm>
          <a:prstGeom prst="rect">
            <a:avLst/>
          </a:prstGeom>
          <a:noFill/>
        </p:spPr>
        <p:txBody>
          <a:bodyPr wrap="square" rtlCol="0">
            <a:spAutoFit/>
          </a:bodyPr>
          <a:lstStyle/>
          <a:p>
            <a:pPr algn="ctr"/>
            <a:r>
              <a:rPr lang="en-US" sz="4400" dirty="0"/>
              <a:t>Physical Therapist Assistant Information Session</a:t>
            </a:r>
            <a:endParaRPr lang="en-US" sz="4400" dirty="0">
              <a:solidFill>
                <a:schemeClr val="tx1">
                  <a:lumMod val="50000"/>
                </a:schemeClr>
              </a:solidFill>
              <a:latin typeface="Sanchez" panose="02000000000000000000" pitchFamily="2" charset="77"/>
            </a:endParaRPr>
          </a:p>
        </p:txBody>
      </p:sp>
      <p:pic>
        <p:nvPicPr>
          <p:cNvPr id="6" name="Audio 5">
            <a:hlinkClick r:id="" action="ppaction://media"/>
            <a:extLst>
              <a:ext uri="{FF2B5EF4-FFF2-40B4-BE49-F238E27FC236}">
                <a16:creationId xmlns:a16="http://schemas.microsoft.com/office/drawing/2014/main" id="{1A781B25-85AC-667B-1040-5633A153AE89}"/>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899975863"/>
      </p:ext>
    </p:extLst>
  </p:cSld>
  <p:clrMapOvr>
    <a:masterClrMapping/>
  </p:clrMapOvr>
  <mc:AlternateContent xmlns:mc="http://schemas.openxmlformats.org/markup-compatibility/2006" xmlns:p14="http://schemas.microsoft.com/office/powerpoint/2010/main">
    <mc:Choice Requires="p14">
      <p:transition spd="slow" p14:dur="2000" advTm="11346"/>
    </mc:Choice>
    <mc:Fallback xmlns="">
      <p:transition spd="slow" advTm="113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56F77EB7-114B-48C0-8567-B8189A4ADB71}"/>
              </a:ext>
            </a:extLst>
          </p:cNvPr>
          <p:cNvSpPr>
            <a:spLocks noGrp="1"/>
          </p:cNvSpPr>
          <p:nvPr>
            <p:ph type="title"/>
          </p:nvPr>
        </p:nvSpPr>
        <p:spPr>
          <a:xfrm>
            <a:off x="838200" y="365125"/>
            <a:ext cx="10515600" cy="1325563"/>
          </a:xfrm>
        </p:spPr>
        <p:txBody>
          <a:bodyPr/>
          <a:lstStyle/>
          <a:p>
            <a:r>
              <a:rPr lang="en-US" dirty="0"/>
              <a:t>Math and English Requirements</a:t>
            </a:r>
          </a:p>
        </p:txBody>
      </p:sp>
      <p:sp>
        <p:nvSpPr>
          <p:cNvPr id="11" name="Content Placeholder 2">
            <a:extLst>
              <a:ext uri="{FF2B5EF4-FFF2-40B4-BE49-F238E27FC236}">
                <a16:creationId xmlns:a16="http://schemas.microsoft.com/office/drawing/2014/main" id="{EA5F1D48-B76E-450A-A5A8-B769A6E90B32}"/>
              </a:ext>
            </a:extLst>
          </p:cNvPr>
          <p:cNvSpPr>
            <a:spLocks noGrp="1"/>
          </p:cNvSpPr>
          <p:nvPr>
            <p:ph idx="1"/>
          </p:nvPr>
        </p:nvSpPr>
        <p:spPr>
          <a:xfrm>
            <a:off x="838200" y="1825625"/>
            <a:ext cx="10515600" cy="4351338"/>
          </a:xfrm>
        </p:spPr>
        <p:txBody>
          <a:bodyPr>
            <a:normAutofit fontScale="85000" lnSpcReduction="20000"/>
          </a:bodyPr>
          <a:lstStyle/>
          <a:p>
            <a:pPr>
              <a:buFont typeface="Arial" panose="020B0604020202020204" pitchFamily="34" charset="0"/>
              <a:buChar char="•"/>
            </a:pPr>
            <a:r>
              <a:rPr lang="en-US" dirty="0"/>
              <a:t>Accuplacer (taken at PPCC within the last 3 years)</a:t>
            </a:r>
          </a:p>
          <a:p>
            <a:pPr marL="742950" lvl="1" indent="-285750">
              <a:buFont typeface="Arial" panose="020B0604020202020204" pitchFamily="34" charset="0"/>
              <a:buChar char="•"/>
            </a:pPr>
            <a:r>
              <a:rPr lang="en-US" dirty="0"/>
              <a:t>246 or higher on Next Generation Writing</a:t>
            </a:r>
          </a:p>
          <a:p>
            <a:pPr marL="742950" lvl="1" indent="-285750">
              <a:buFont typeface="Arial" panose="020B0604020202020204" pitchFamily="34" charset="0"/>
              <a:buChar char="•"/>
            </a:pPr>
            <a:r>
              <a:rPr lang="en-US" dirty="0"/>
              <a:t>240 or higher on Next Generation QAS</a:t>
            </a:r>
            <a:br>
              <a:rPr lang="en-US" dirty="0"/>
            </a:br>
            <a:endParaRPr lang="en-US" dirty="0"/>
          </a:p>
          <a:p>
            <a:pPr marL="0" indent="0" algn="ctr">
              <a:buNone/>
            </a:pPr>
            <a:r>
              <a:rPr lang="en-US" b="1" dirty="0"/>
              <a:t>OR</a:t>
            </a:r>
            <a:endParaRPr lang="en-US" dirty="0"/>
          </a:p>
          <a:p>
            <a:pPr>
              <a:buFont typeface="Arial" panose="020B0604020202020204" pitchFamily="34" charset="0"/>
              <a:buChar char="•"/>
            </a:pPr>
            <a:r>
              <a:rPr lang="en-US" dirty="0"/>
              <a:t>Applicants with an Associate’s Degree or Higher with a minimum GPA of 2.5 or better overall in the last 10 years may be exempted from taking the Accuplacer test by the program director (will need Math 107 equivalent or higher and English 121/131 equivalent or higher passed).  Incomplete degrees or certificate do not qualify for exemption and the applicant must take the Accuplacer test within the last 3 years of the application deadline. </a:t>
            </a:r>
          </a:p>
          <a:p>
            <a:pPr marL="0" indent="0" algn="ctr">
              <a:buNone/>
            </a:pPr>
            <a:r>
              <a:rPr lang="en-US" b="1" dirty="0"/>
              <a:t>OR</a:t>
            </a:r>
            <a:endParaRPr lang="en-US" dirty="0"/>
          </a:p>
          <a:p>
            <a:pPr>
              <a:buFont typeface="Arial" panose="020B0604020202020204" pitchFamily="34" charset="0"/>
              <a:buChar char="•"/>
            </a:pPr>
            <a:r>
              <a:rPr lang="en-US" dirty="0"/>
              <a:t>Take MAT 107 and either ENG 131 or ENG 121 and pass with a “C” or better.</a:t>
            </a:r>
          </a:p>
          <a:p>
            <a:endParaRPr lang="en-US" dirty="0"/>
          </a:p>
        </p:txBody>
      </p:sp>
      <p:pic>
        <p:nvPicPr>
          <p:cNvPr id="3" name="Audio 2">
            <a:hlinkClick r:id="" action="ppaction://media"/>
            <a:extLst>
              <a:ext uri="{FF2B5EF4-FFF2-40B4-BE49-F238E27FC236}">
                <a16:creationId xmlns:a16="http://schemas.microsoft.com/office/drawing/2014/main" id="{EB3EEA37-B883-4C6B-3F54-E5347B762A14}"/>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686109103"/>
      </p:ext>
    </p:extLst>
  </p:cSld>
  <p:clrMapOvr>
    <a:masterClrMapping/>
  </p:clrMapOvr>
  <mc:AlternateContent xmlns:mc="http://schemas.openxmlformats.org/markup-compatibility/2006" xmlns:p14="http://schemas.microsoft.com/office/powerpoint/2010/main">
    <mc:Choice Requires="p14">
      <p:transition spd="slow" p14:dur="2000" advTm="38694"/>
    </mc:Choice>
    <mc:Fallback xmlns="">
      <p:transition spd="slow" advTm="386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E106513F-07E4-494B-95E5-A6095BD3BEF3}"/>
              </a:ext>
            </a:extLst>
          </p:cNvPr>
          <p:cNvSpPr>
            <a:spLocks noGrp="1"/>
          </p:cNvSpPr>
          <p:nvPr>
            <p:ph type="title"/>
          </p:nvPr>
        </p:nvSpPr>
        <p:spPr>
          <a:xfrm>
            <a:off x="1856824" y="-160030"/>
            <a:ext cx="9671099" cy="834272"/>
          </a:xfrm>
        </p:spPr>
        <p:txBody>
          <a:bodyPr/>
          <a:lstStyle/>
          <a:p>
            <a:r>
              <a:rPr lang="en-US" dirty="0"/>
              <a:t>Program Length and Requirements</a:t>
            </a:r>
          </a:p>
        </p:txBody>
      </p:sp>
      <p:graphicFrame>
        <p:nvGraphicFramePr>
          <p:cNvPr id="8" name="Content Placeholder 2">
            <a:extLst>
              <a:ext uri="{FF2B5EF4-FFF2-40B4-BE49-F238E27FC236}">
                <a16:creationId xmlns:a16="http://schemas.microsoft.com/office/drawing/2014/main" id="{99C75CB7-0A32-40E2-A8E1-94DFF84EE0C6}"/>
              </a:ext>
            </a:extLst>
          </p:cNvPr>
          <p:cNvGraphicFramePr>
            <a:graphicFrameLocks noGrp="1"/>
          </p:cNvGraphicFramePr>
          <p:nvPr>
            <p:ph idx="1"/>
            <p:extLst>
              <p:ext uri="{D42A27DB-BD31-4B8C-83A1-F6EECF244321}">
                <p14:modId xmlns:p14="http://schemas.microsoft.com/office/powerpoint/2010/main" val="3047397899"/>
              </p:ext>
            </p:extLst>
          </p:nvPr>
        </p:nvGraphicFramePr>
        <p:xfrm>
          <a:off x="5899626" y="787619"/>
          <a:ext cx="4611261" cy="487362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aphicFrame>
        <p:nvGraphicFramePr>
          <p:cNvPr id="9" name="Content Placeholder 2">
            <a:extLst>
              <a:ext uri="{FF2B5EF4-FFF2-40B4-BE49-F238E27FC236}">
                <a16:creationId xmlns:a16="http://schemas.microsoft.com/office/drawing/2014/main" id="{E4951315-C94E-4915-99FD-D953A6797160}"/>
              </a:ext>
            </a:extLst>
          </p:cNvPr>
          <p:cNvGraphicFramePr>
            <a:graphicFrameLocks/>
          </p:cNvGraphicFramePr>
          <p:nvPr>
            <p:extLst>
              <p:ext uri="{D42A27DB-BD31-4B8C-83A1-F6EECF244321}">
                <p14:modId xmlns:p14="http://schemas.microsoft.com/office/powerpoint/2010/main" val="3268209801"/>
              </p:ext>
            </p:extLst>
          </p:nvPr>
        </p:nvGraphicFramePr>
        <p:xfrm>
          <a:off x="924629" y="838953"/>
          <a:ext cx="4451825" cy="5326144"/>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
        <p:nvSpPr>
          <p:cNvPr id="2" name="TextBox 1">
            <a:extLst>
              <a:ext uri="{FF2B5EF4-FFF2-40B4-BE49-F238E27FC236}">
                <a16:creationId xmlns:a16="http://schemas.microsoft.com/office/drawing/2014/main" id="{1F8F30AD-634F-4FA1-B5D8-AC443FA8CBDC}"/>
              </a:ext>
            </a:extLst>
          </p:cNvPr>
          <p:cNvSpPr txBox="1"/>
          <p:nvPr/>
        </p:nvSpPr>
        <p:spPr>
          <a:xfrm>
            <a:off x="6417844" y="5765335"/>
            <a:ext cx="5883879" cy="369332"/>
          </a:xfrm>
          <a:prstGeom prst="rect">
            <a:avLst/>
          </a:prstGeom>
          <a:noFill/>
        </p:spPr>
        <p:txBody>
          <a:bodyPr wrap="square" rtlCol="0">
            <a:spAutoFit/>
          </a:bodyPr>
          <a:lstStyle/>
          <a:p>
            <a:r>
              <a:rPr lang="en-US" dirty="0">
                <a:highlight>
                  <a:srgbClr val="FFFF00"/>
                </a:highlight>
              </a:rPr>
              <a:t>All General Education must be taken by Fall II</a:t>
            </a:r>
          </a:p>
        </p:txBody>
      </p:sp>
      <p:pic>
        <p:nvPicPr>
          <p:cNvPr id="4" name="Audio 3">
            <a:hlinkClick r:id="" action="ppaction://media"/>
            <a:extLst>
              <a:ext uri="{FF2B5EF4-FFF2-40B4-BE49-F238E27FC236}">
                <a16:creationId xmlns:a16="http://schemas.microsoft.com/office/drawing/2014/main" id="{77A53466-BDB3-F6CD-D999-872C139D66B9}"/>
              </a:ext>
            </a:extLst>
          </p:cNvPr>
          <p:cNvPicPr>
            <a:picLocks noChangeAspect="1"/>
          </p:cNvPicPr>
          <p:nvPr>
            <a:audioFile r:link="rId2"/>
            <p:extLst>
              <p:ext uri="{DAA4B4D4-6D71-4841-9C94-3DE7FCFB9230}">
                <p14:media xmlns:p14="http://schemas.microsoft.com/office/powerpoint/2010/main" r:embed="rId1"/>
              </p:ext>
            </p:extLst>
          </p:nvPr>
        </p:nvPicPr>
        <p:blipFill>
          <a:blip r:embed="rId15"/>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120258082"/>
      </p:ext>
    </p:extLst>
  </p:cSld>
  <p:clrMapOvr>
    <a:masterClrMapping/>
  </p:clrMapOvr>
  <mc:AlternateContent xmlns:mc="http://schemas.openxmlformats.org/markup-compatibility/2006" xmlns:p14="http://schemas.microsoft.com/office/powerpoint/2010/main">
    <mc:Choice Requires="p14">
      <p:transition spd="slow" p14:dur="2000" advTm="56090"/>
    </mc:Choice>
    <mc:Fallback xmlns="">
      <p:transition spd="slow" advTm="560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59231F-43BF-4F6D-9F17-B280DF5D898F}"/>
              </a:ext>
            </a:extLst>
          </p:cNvPr>
          <p:cNvSpPr>
            <a:spLocks noGrp="1"/>
          </p:cNvSpPr>
          <p:nvPr>
            <p:ph type="title"/>
          </p:nvPr>
        </p:nvSpPr>
        <p:spPr>
          <a:xfrm>
            <a:off x="838200" y="365125"/>
            <a:ext cx="10515600" cy="1325563"/>
          </a:xfrm>
        </p:spPr>
        <p:txBody>
          <a:bodyPr anchor="ctr">
            <a:normAutofit/>
          </a:bodyPr>
          <a:lstStyle/>
          <a:p>
            <a:r>
              <a:rPr lang="en-US" dirty="0"/>
              <a:t>Clinical Requirements</a:t>
            </a:r>
          </a:p>
        </p:txBody>
      </p:sp>
      <p:graphicFrame>
        <p:nvGraphicFramePr>
          <p:cNvPr id="5" name="Content Placeholder 2">
            <a:extLst>
              <a:ext uri="{FF2B5EF4-FFF2-40B4-BE49-F238E27FC236}">
                <a16:creationId xmlns:a16="http://schemas.microsoft.com/office/drawing/2014/main" id="{9F55522D-05DA-4FB0-B03C-3717CD3FAAE2}"/>
              </a:ext>
            </a:extLst>
          </p:cNvPr>
          <p:cNvGraphicFramePr>
            <a:graphicFrameLocks noGrp="1"/>
          </p:cNvGraphicFramePr>
          <p:nvPr>
            <p:ph idx="1"/>
            <p:extLst>
              <p:ext uri="{D42A27DB-BD31-4B8C-83A1-F6EECF244321}">
                <p14:modId xmlns:p14="http://schemas.microsoft.com/office/powerpoint/2010/main" val="66000338"/>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4" name="Audio 3">
            <a:hlinkClick r:id="" action="ppaction://media"/>
            <a:extLst>
              <a:ext uri="{FF2B5EF4-FFF2-40B4-BE49-F238E27FC236}">
                <a16:creationId xmlns:a16="http://schemas.microsoft.com/office/drawing/2014/main" id="{FFFC4AEE-6294-C440-48E5-12C67F9F7C37}"/>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930384784"/>
      </p:ext>
    </p:extLst>
  </p:cSld>
  <p:clrMapOvr>
    <a:masterClrMapping/>
  </p:clrMapOvr>
  <mc:AlternateContent xmlns:mc="http://schemas.openxmlformats.org/markup-compatibility/2006" xmlns:p14="http://schemas.microsoft.com/office/powerpoint/2010/main">
    <mc:Choice Requires="p14">
      <p:transition spd="slow" p14:dur="2000" advTm="19024"/>
    </mc:Choice>
    <mc:Fallback xmlns="">
      <p:transition spd="slow" advTm="190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F7156B-2E6C-F941-AFB0-A575DB3D91AD}"/>
              </a:ext>
            </a:extLst>
          </p:cNvPr>
          <p:cNvSpPr>
            <a:spLocks noGrp="1"/>
          </p:cNvSpPr>
          <p:nvPr>
            <p:ph type="title"/>
          </p:nvPr>
        </p:nvSpPr>
        <p:spPr/>
        <p:txBody>
          <a:bodyPr/>
          <a:lstStyle/>
          <a:p>
            <a:r>
              <a:rPr lang="en-US" dirty="0"/>
              <a:t>Estimated Program Costs (2022)</a:t>
            </a:r>
          </a:p>
        </p:txBody>
      </p:sp>
      <p:sp>
        <p:nvSpPr>
          <p:cNvPr id="3" name="Content Placeholder 2">
            <a:extLst>
              <a:ext uri="{FF2B5EF4-FFF2-40B4-BE49-F238E27FC236}">
                <a16:creationId xmlns:a16="http://schemas.microsoft.com/office/drawing/2014/main" id="{E25F0692-34BE-D84D-AA50-5E977FB41429}"/>
              </a:ext>
            </a:extLst>
          </p:cNvPr>
          <p:cNvSpPr>
            <a:spLocks noGrp="1"/>
          </p:cNvSpPr>
          <p:nvPr>
            <p:ph sz="half" idx="1"/>
          </p:nvPr>
        </p:nvSpPr>
        <p:spPr>
          <a:xfrm>
            <a:off x="838200" y="1825625"/>
            <a:ext cx="5181600" cy="3203575"/>
          </a:xfrm>
        </p:spPr>
        <p:txBody>
          <a:bodyPr>
            <a:normAutofit fontScale="47500" lnSpcReduction="20000"/>
          </a:bodyPr>
          <a:lstStyle/>
          <a:p>
            <a:r>
              <a:rPr lang="en-US" sz="3300" dirty="0">
                <a:solidFill>
                  <a:schemeClr val="tx1"/>
                </a:solidFill>
              </a:rPr>
              <a:t>Total tuition in state: ~$17,885.15 (additional fees not included)</a:t>
            </a:r>
          </a:p>
          <a:p>
            <a:r>
              <a:rPr lang="en-US" sz="3300" dirty="0">
                <a:solidFill>
                  <a:schemeClr val="tx1"/>
                </a:solidFill>
              </a:rPr>
              <a:t>Total tuition in state with College Opportunity Fund: ~$11,316.40 (additional fees not included)</a:t>
            </a:r>
          </a:p>
          <a:p>
            <a:r>
              <a:rPr lang="en-US" sz="3300" dirty="0">
                <a:solidFill>
                  <a:schemeClr val="tx1"/>
                </a:solidFill>
              </a:rPr>
              <a:t>The student fee rate for 2018-2019 is $9.93 per credit hour plus a $13.75 registration fee, and a $10.00 Bus Pass Fee.</a:t>
            </a:r>
          </a:p>
          <a:p>
            <a:r>
              <a:rPr lang="en-US" sz="3300" dirty="0">
                <a:solidFill>
                  <a:schemeClr val="tx1"/>
                </a:solidFill>
              </a:rPr>
              <a:t>Out of state tuition 610.90 per credit (additional fees not included)</a:t>
            </a:r>
          </a:p>
          <a:p>
            <a:r>
              <a:rPr lang="en-US" sz="3300" dirty="0">
                <a:solidFill>
                  <a:schemeClr val="tx1"/>
                </a:solidFill>
              </a:rPr>
              <a:t>Professional Liability Insurance~$39.00 per year</a:t>
            </a:r>
          </a:p>
          <a:p>
            <a:r>
              <a:rPr lang="en-US" sz="3300" dirty="0">
                <a:solidFill>
                  <a:schemeClr val="tx1"/>
                </a:solidFill>
              </a:rPr>
              <a:t>Any travel and housing costs associated with internship.</a:t>
            </a:r>
          </a:p>
          <a:p>
            <a:r>
              <a:rPr lang="en-US" sz="3300" dirty="0">
                <a:solidFill>
                  <a:schemeClr val="tx1"/>
                </a:solidFill>
              </a:rPr>
              <a:t>Total estimated:  $1600- + expenses during Internship</a:t>
            </a:r>
          </a:p>
          <a:p>
            <a:endParaRPr lang="en-US" dirty="0"/>
          </a:p>
        </p:txBody>
      </p:sp>
      <p:sp>
        <p:nvSpPr>
          <p:cNvPr id="4" name="Content Placeholder 3">
            <a:extLst>
              <a:ext uri="{FF2B5EF4-FFF2-40B4-BE49-F238E27FC236}">
                <a16:creationId xmlns:a16="http://schemas.microsoft.com/office/drawing/2014/main" id="{F5E08196-1EA1-E745-BB83-BC5F655AD2C0}"/>
              </a:ext>
            </a:extLst>
          </p:cNvPr>
          <p:cNvSpPr>
            <a:spLocks noGrp="1"/>
          </p:cNvSpPr>
          <p:nvPr>
            <p:ph sz="half" idx="2"/>
          </p:nvPr>
        </p:nvSpPr>
        <p:spPr>
          <a:xfrm>
            <a:off x="6172200" y="1825625"/>
            <a:ext cx="5181600" cy="3203575"/>
          </a:xfrm>
        </p:spPr>
        <p:txBody>
          <a:bodyPr>
            <a:normAutofit fontScale="47500" lnSpcReduction="20000"/>
          </a:bodyPr>
          <a:lstStyle/>
          <a:p>
            <a:r>
              <a:rPr lang="en-US" sz="3400" dirty="0">
                <a:solidFill>
                  <a:schemeClr val="tx1"/>
                </a:solidFill>
              </a:rPr>
              <a:t>ESTIMATED ADDITIONAL EXPENSES*</a:t>
            </a:r>
          </a:p>
          <a:p>
            <a:r>
              <a:rPr lang="en-US" sz="3400" dirty="0">
                <a:solidFill>
                  <a:schemeClr val="tx1"/>
                </a:solidFill>
              </a:rPr>
              <a:t>Books ~1200 total</a:t>
            </a:r>
          </a:p>
          <a:p>
            <a:r>
              <a:rPr lang="en-US" sz="3400" dirty="0">
                <a:solidFill>
                  <a:schemeClr val="tx1"/>
                </a:solidFill>
              </a:rPr>
              <a:t>Registration/payment for background check and drug screen ~$90.00 (estimate, depending on contract)</a:t>
            </a:r>
          </a:p>
          <a:p>
            <a:r>
              <a:rPr lang="en-US" sz="3400" dirty="0">
                <a:solidFill>
                  <a:schemeClr val="tx1"/>
                </a:solidFill>
              </a:rPr>
              <a:t>PTA exam study guide ~$85</a:t>
            </a:r>
          </a:p>
          <a:p>
            <a:r>
              <a:rPr lang="en-US" sz="3400" dirty="0">
                <a:solidFill>
                  <a:schemeClr val="tx1"/>
                </a:solidFill>
              </a:rPr>
              <a:t>APTA membership ~$200 (100 per year) @ </a:t>
            </a:r>
            <a:r>
              <a:rPr lang="en-US" sz="3400" dirty="0" err="1">
                <a:solidFill>
                  <a:schemeClr val="tx1"/>
                </a:solidFill>
              </a:rPr>
              <a:t>www.apta.org</a:t>
            </a:r>
            <a:endParaRPr lang="en-US" sz="3400" dirty="0">
              <a:solidFill>
                <a:schemeClr val="tx1"/>
              </a:solidFill>
            </a:endParaRPr>
          </a:p>
          <a:p>
            <a:r>
              <a:rPr lang="en-US" sz="3400" dirty="0">
                <a:solidFill>
                  <a:schemeClr val="tx1"/>
                </a:solidFill>
              </a:rPr>
              <a:t>Physicals ~ $50.00 @ provider of choice</a:t>
            </a:r>
          </a:p>
          <a:p>
            <a:r>
              <a:rPr lang="en-US" sz="3400" dirty="0">
                <a:solidFill>
                  <a:schemeClr val="tx1"/>
                </a:solidFill>
              </a:rPr>
              <a:t>CPR - Health Care Provider   ~$50.00/8 hours (program provides information)</a:t>
            </a:r>
          </a:p>
          <a:p>
            <a:r>
              <a:rPr lang="en-US" sz="3400" dirty="0">
                <a:solidFill>
                  <a:schemeClr val="tx1"/>
                </a:solidFill>
              </a:rPr>
              <a:t>PTA Program Polo Shirt ~$50.00</a:t>
            </a:r>
          </a:p>
          <a:p>
            <a:r>
              <a:rPr lang="en-US" sz="3400" dirty="0">
                <a:solidFill>
                  <a:schemeClr val="tx1"/>
                </a:solidFill>
              </a:rPr>
              <a:t>Lab Uniform ~$20.00 for t-shirt plus other clothing</a:t>
            </a:r>
          </a:p>
          <a:p>
            <a:endParaRPr lang="en-US" dirty="0"/>
          </a:p>
        </p:txBody>
      </p:sp>
      <p:sp>
        <p:nvSpPr>
          <p:cNvPr id="5" name="TextBox 4">
            <a:extLst>
              <a:ext uri="{FF2B5EF4-FFF2-40B4-BE49-F238E27FC236}">
                <a16:creationId xmlns:a16="http://schemas.microsoft.com/office/drawing/2014/main" id="{9196EE33-BC02-294F-801E-B6011D6AD4D3}"/>
              </a:ext>
            </a:extLst>
          </p:cNvPr>
          <p:cNvSpPr txBox="1"/>
          <p:nvPr/>
        </p:nvSpPr>
        <p:spPr>
          <a:xfrm>
            <a:off x="1765587" y="5865538"/>
            <a:ext cx="5594797" cy="369332"/>
          </a:xfrm>
          <a:prstGeom prst="rect">
            <a:avLst/>
          </a:prstGeom>
          <a:noFill/>
        </p:spPr>
        <p:txBody>
          <a:bodyPr wrap="square" rtlCol="0">
            <a:spAutoFit/>
          </a:bodyPr>
          <a:lstStyle/>
          <a:p>
            <a:r>
              <a:rPr lang="en-US" dirty="0"/>
              <a:t>*Subject to change, depending on vendors</a:t>
            </a:r>
          </a:p>
        </p:txBody>
      </p:sp>
      <p:sp>
        <p:nvSpPr>
          <p:cNvPr id="8" name="TextBox 7">
            <a:extLst>
              <a:ext uri="{FF2B5EF4-FFF2-40B4-BE49-F238E27FC236}">
                <a16:creationId xmlns:a16="http://schemas.microsoft.com/office/drawing/2014/main" id="{D91B89B1-B40B-8144-A5DF-D68BD79EE791}"/>
              </a:ext>
            </a:extLst>
          </p:cNvPr>
          <p:cNvSpPr txBox="1"/>
          <p:nvPr/>
        </p:nvSpPr>
        <p:spPr>
          <a:xfrm>
            <a:off x="1434920" y="5355036"/>
            <a:ext cx="8809149" cy="369332"/>
          </a:xfrm>
          <a:prstGeom prst="rect">
            <a:avLst/>
          </a:prstGeom>
          <a:noFill/>
        </p:spPr>
        <p:txBody>
          <a:bodyPr wrap="square" rtlCol="0">
            <a:spAutoFit/>
          </a:bodyPr>
          <a:lstStyle/>
          <a:p>
            <a:r>
              <a:rPr lang="en-US" b="1" dirty="0"/>
              <a:t>Total: $12,916.50-$19,085.15 (depending on tuition status) + expenses during internships</a:t>
            </a:r>
          </a:p>
        </p:txBody>
      </p:sp>
      <p:pic>
        <p:nvPicPr>
          <p:cNvPr id="7" name="Audio 6">
            <a:hlinkClick r:id="" action="ppaction://media"/>
            <a:extLst>
              <a:ext uri="{FF2B5EF4-FFF2-40B4-BE49-F238E27FC236}">
                <a16:creationId xmlns:a16="http://schemas.microsoft.com/office/drawing/2014/main" id="{31C051C9-DF58-BA5D-89D1-D71BCFB85B8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247487375"/>
      </p:ext>
    </p:extLst>
  </p:cSld>
  <p:clrMapOvr>
    <a:masterClrMapping/>
  </p:clrMapOvr>
  <mc:AlternateContent xmlns:mc="http://schemas.openxmlformats.org/markup-compatibility/2006" xmlns:p14="http://schemas.microsoft.com/office/powerpoint/2010/main">
    <mc:Choice Requires="p14">
      <p:transition spd="slow" p14:dur="2000" advTm="24245"/>
    </mc:Choice>
    <mc:Fallback xmlns="">
      <p:transition spd="slow" advTm="242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9ECDA-1EE8-4CF8-A42F-3996DC224FDB}"/>
              </a:ext>
            </a:extLst>
          </p:cNvPr>
          <p:cNvSpPr>
            <a:spLocks noGrp="1"/>
          </p:cNvSpPr>
          <p:nvPr>
            <p:ph type="title"/>
          </p:nvPr>
        </p:nvSpPr>
        <p:spPr>
          <a:xfrm>
            <a:off x="838200" y="365125"/>
            <a:ext cx="10515600" cy="1325563"/>
          </a:xfrm>
        </p:spPr>
        <p:txBody>
          <a:bodyPr anchor="ctr">
            <a:normAutofit/>
          </a:bodyPr>
          <a:lstStyle/>
          <a:p>
            <a:r>
              <a:rPr lang="en-US" dirty="0"/>
              <a:t>Technical Standards</a:t>
            </a:r>
          </a:p>
        </p:txBody>
      </p:sp>
      <p:graphicFrame>
        <p:nvGraphicFramePr>
          <p:cNvPr id="5" name="Content Placeholder 2">
            <a:extLst>
              <a:ext uri="{FF2B5EF4-FFF2-40B4-BE49-F238E27FC236}">
                <a16:creationId xmlns:a16="http://schemas.microsoft.com/office/drawing/2014/main" id="{EB8D5E2C-4432-4BE5-A468-EF878769A40B}"/>
              </a:ext>
            </a:extLst>
          </p:cNvPr>
          <p:cNvGraphicFramePr>
            <a:graphicFrameLocks noGrp="1"/>
          </p:cNvGraphicFramePr>
          <p:nvPr>
            <p:ph idx="1"/>
            <p:extLst>
              <p:ext uri="{D42A27DB-BD31-4B8C-83A1-F6EECF244321}">
                <p14:modId xmlns:p14="http://schemas.microsoft.com/office/powerpoint/2010/main" val="1619034821"/>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4" name="Audio 3">
            <a:hlinkClick r:id="" action="ppaction://media"/>
            <a:extLst>
              <a:ext uri="{FF2B5EF4-FFF2-40B4-BE49-F238E27FC236}">
                <a16:creationId xmlns:a16="http://schemas.microsoft.com/office/drawing/2014/main" id="{3E83C051-973A-C3D2-C299-041869D85846}"/>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70461533"/>
      </p:ext>
    </p:extLst>
  </p:cSld>
  <p:clrMapOvr>
    <a:masterClrMapping/>
  </p:clrMapOvr>
  <mc:AlternateContent xmlns:mc="http://schemas.openxmlformats.org/markup-compatibility/2006" xmlns:p14="http://schemas.microsoft.com/office/powerpoint/2010/main">
    <mc:Choice Requires="p14">
      <p:transition spd="slow" p14:dur="2000" advTm="16981"/>
    </mc:Choice>
    <mc:Fallback xmlns="">
      <p:transition spd="slow" advTm="169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C024DB-BAA6-43A7-9EE9-6D1A5BC7C434}"/>
              </a:ext>
            </a:extLst>
          </p:cNvPr>
          <p:cNvSpPr>
            <a:spLocks noGrp="1"/>
          </p:cNvSpPr>
          <p:nvPr>
            <p:ph type="title"/>
          </p:nvPr>
        </p:nvSpPr>
        <p:spPr>
          <a:xfrm>
            <a:off x="838200" y="365125"/>
            <a:ext cx="10515600" cy="1325563"/>
          </a:xfrm>
        </p:spPr>
        <p:txBody>
          <a:bodyPr anchor="ctr">
            <a:normAutofit/>
          </a:bodyPr>
          <a:lstStyle/>
          <a:p>
            <a:r>
              <a:rPr lang="en-US" dirty="0"/>
              <a:t>Technical Standards</a:t>
            </a:r>
          </a:p>
        </p:txBody>
      </p:sp>
      <p:graphicFrame>
        <p:nvGraphicFramePr>
          <p:cNvPr id="5" name="Content Placeholder 2">
            <a:extLst>
              <a:ext uri="{FF2B5EF4-FFF2-40B4-BE49-F238E27FC236}">
                <a16:creationId xmlns:a16="http://schemas.microsoft.com/office/drawing/2014/main" id="{3CBF8B82-0535-409B-B5DF-91C6A27E92E6}"/>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4" name="Audio 3">
            <a:hlinkClick r:id="" action="ppaction://media"/>
            <a:extLst>
              <a:ext uri="{FF2B5EF4-FFF2-40B4-BE49-F238E27FC236}">
                <a16:creationId xmlns:a16="http://schemas.microsoft.com/office/drawing/2014/main" id="{FAC0AB77-F6D5-F5E8-7B8B-E3E82B8E8564}"/>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705511620"/>
      </p:ext>
    </p:extLst>
  </p:cSld>
  <p:clrMapOvr>
    <a:masterClrMapping/>
  </p:clrMapOvr>
  <mc:AlternateContent xmlns:mc="http://schemas.openxmlformats.org/markup-compatibility/2006" xmlns:p14="http://schemas.microsoft.com/office/powerpoint/2010/main">
    <mc:Choice Requires="p14">
      <p:transition spd="slow" p14:dur="2000" advTm="16867"/>
    </mc:Choice>
    <mc:Fallback xmlns="">
      <p:transition spd="slow" advTm="168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9A0B212-070D-EB49-AFD7-7690B205FF6B}"/>
              </a:ext>
            </a:extLst>
          </p:cNvPr>
          <p:cNvSpPr txBox="1"/>
          <p:nvPr/>
        </p:nvSpPr>
        <p:spPr>
          <a:xfrm>
            <a:off x="1617407" y="5547098"/>
            <a:ext cx="8350045" cy="646331"/>
          </a:xfrm>
          <a:prstGeom prst="rect">
            <a:avLst/>
          </a:prstGeom>
          <a:noFill/>
        </p:spPr>
        <p:txBody>
          <a:bodyPr wrap="square" lIns="91440" tIns="45720" rIns="91440" bIns="45720" rtlCol="0" anchor="t">
            <a:spAutoFit/>
          </a:bodyPr>
          <a:lstStyle/>
          <a:p>
            <a:r>
              <a:rPr lang="en-US" dirty="0"/>
              <a:t>Website navigation: ppcc.edu </a:t>
            </a:r>
            <a:r>
              <a:rPr lang="en-US" dirty="0">
                <a:sym typeface="Wingdings" pitchFamily="2" charset="2"/>
              </a:rPr>
              <a:t></a:t>
            </a:r>
            <a:r>
              <a:rPr lang="en-US" dirty="0"/>
              <a:t> Academics</a:t>
            </a:r>
            <a:r>
              <a:rPr lang="en-US" dirty="0">
                <a:sym typeface="Wingdings" pitchFamily="2" charset="2"/>
              </a:rPr>
              <a:t> </a:t>
            </a:r>
            <a:r>
              <a:rPr lang="en-US" dirty="0"/>
              <a:t>Program Search </a:t>
            </a:r>
            <a:r>
              <a:rPr lang="en-US" dirty="0">
                <a:sym typeface="Wingdings" pitchFamily="2" charset="2"/>
              </a:rPr>
              <a:t> </a:t>
            </a:r>
            <a:r>
              <a:rPr lang="en-US" dirty="0"/>
              <a:t>Physical Therapist Assistant Degree </a:t>
            </a:r>
            <a:r>
              <a:rPr lang="en-US" dirty="0">
                <a:sym typeface="Wingdings" pitchFamily="2" charset="2"/>
              </a:rPr>
              <a:t> </a:t>
            </a:r>
            <a:r>
              <a:rPr lang="en-US" dirty="0">
                <a:highlight>
                  <a:srgbClr val="FFFF00"/>
                </a:highlight>
                <a:hlinkClick r:id="rId4"/>
              </a:rPr>
              <a:t>Application and Information Tab</a:t>
            </a:r>
            <a:endParaRPr lang="en-US" dirty="0">
              <a:highlight>
                <a:srgbClr val="FFFF00"/>
              </a:highlight>
            </a:endParaRPr>
          </a:p>
        </p:txBody>
      </p:sp>
      <p:pic>
        <p:nvPicPr>
          <p:cNvPr id="2" name="Picture 2" descr="Graphical user interface, text, application&#10;&#10;Description automatically generated">
            <a:extLst>
              <a:ext uri="{FF2B5EF4-FFF2-40B4-BE49-F238E27FC236}">
                <a16:creationId xmlns:a16="http://schemas.microsoft.com/office/drawing/2014/main" id="{6330B09B-9A3E-05FB-4A86-311FEF20F836}"/>
              </a:ext>
            </a:extLst>
          </p:cNvPr>
          <p:cNvPicPr>
            <a:picLocks noChangeAspect="1"/>
          </p:cNvPicPr>
          <p:nvPr/>
        </p:nvPicPr>
        <p:blipFill>
          <a:blip r:embed="rId5"/>
          <a:stretch>
            <a:fillRect/>
          </a:stretch>
        </p:blipFill>
        <p:spPr>
          <a:xfrm>
            <a:off x="1086569" y="260795"/>
            <a:ext cx="9396045" cy="5284664"/>
          </a:xfrm>
          <a:prstGeom prst="rect">
            <a:avLst/>
          </a:prstGeom>
        </p:spPr>
      </p:pic>
      <p:pic>
        <p:nvPicPr>
          <p:cNvPr id="5" name="Audio 4">
            <a:hlinkClick r:id="" action="ppaction://media"/>
            <a:extLst>
              <a:ext uri="{FF2B5EF4-FFF2-40B4-BE49-F238E27FC236}">
                <a16:creationId xmlns:a16="http://schemas.microsoft.com/office/drawing/2014/main" id="{75CB9795-4B6B-E379-D749-38D4F8A55AF2}"/>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828769023"/>
      </p:ext>
    </p:extLst>
  </p:cSld>
  <p:clrMapOvr>
    <a:masterClrMapping/>
  </p:clrMapOvr>
  <mc:AlternateContent xmlns:mc="http://schemas.openxmlformats.org/markup-compatibility/2006" xmlns:p14="http://schemas.microsoft.com/office/powerpoint/2010/main">
    <mc:Choice Requires="p14">
      <p:transition spd="slow" p14:dur="2000" advTm="19770"/>
    </mc:Choice>
    <mc:Fallback xmlns="">
      <p:transition spd="slow" advTm="197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0C3BA-3687-45AE-9D6A-C9C14353EB11}"/>
              </a:ext>
            </a:extLst>
          </p:cNvPr>
          <p:cNvSpPr>
            <a:spLocks noGrp="1"/>
          </p:cNvSpPr>
          <p:nvPr>
            <p:ph type="title"/>
          </p:nvPr>
        </p:nvSpPr>
        <p:spPr>
          <a:xfrm>
            <a:off x="737151" y="18661"/>
            <a:ext cx="9275173" cy="749431"/>
          </a:xfrm>
        </p:spPr>
        <p:txBody>
          <a:bodyPr anchor="b">
            <a:normAutofit/>
          </a:bodyPr>
          <a:lstStyle/>
          <a:p>
            <a:r>
              <a:rPr lang="en-US" dirty="0"/>
              <a:t>Application Process</a:t>
            </a:r>
          </a:p>
        </p:txBody>
      </p:sp>
      <p:graphicFrame>
        <p:nvGraphicFramePr>
          <p:cNvPr id="5" name="Content Placeholder 2">
            <a:extLst>
              <a:ext uri="{FF2B5EF4-FFF2-40B4-BE49-F238E27FC236}">
                <a16:creationId xmlns:a16="http://schemas.microsoft.com/office/drawing/2014/main" id="{A174E0A9-DCE5-4AB0-B722-622FE19D7E2F}"/>
              </a:ext>
            </a:extLst>
          </p:cNvPr>
          <p:cNvGraphicFramePr>
            <a:graphicFrameLocks noGrp="1"/>
          </p:cNvGraphicFramePr>
          <p:nvPr>
            <p:ph idx="1"/>
            <p:extLst>
              <p:ext uri="{D42A27DB-BD31-4B8C-83A1-F6EECF244321}">
                <p14:modId xmlns:p14="http://schemas.microsoft.com/office/powerpoint/2010/main" val="950554394"/>
              </p:ext>
            </p:extLst>
          </p:nvPr>
        </p:nvGraphicFramePr>
        <p:xfrm>
          <a:off x="386008" y="768092"/>
          <a:ext cx="11585167" cy="544788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4" name="Audio 3">
            <a:hlinkClick r:id="" action="ppaction://media"/>
            <a:extLst>
              <a:ext uri="{FF2B5EF4-FFF2-40B4-BE49-F238E27FC236}">
                <a16:creationId xmlns:a16="http://schemas.microsoft.com/office/drawing/2014/main" id="{5A7596CE-9D77-3982-C579-F0A515AC91D5}"/>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091429393"/>
      </p:ext>
    </p:extLst>
  </p:cSld>
  <p:clrMapOvr>
    <a:masterClrMapping/>
  </p:clrMapOvr>
  <mc:AlternateContent xmlns:mc="http://schemas.openxmlformats.org/markup-compatibility/2006" xmlns:p14="http://schemas.microsoft.com/office/powerpoint/2010/main">
    <mc:Choice Requires="p14">
      <p:transition spd="slow" p14:dur="2000" advTm="51581"/>
    </mc:Choice>
    <mc:Fallback xmlns="">
      <p:transition spd="slow" advTm="515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EE1A10-B4B2-3E43-860E-4F7A5AE91556}"/>
              </a:ext>
            </a:extLst>
          </p:cNvPr>
          <p:cNvSpPr>
            <a:spLocks noGrp="1"/>
          </p:cNvSpPr>
          <p:nvPr>
            <p:ph type="title"/>
          </p:nvPr>
        </p:nvSpPr>
        <p:spPr>
          <a:xfrm>
            <a:off x="3220616" y="-289010"/>
            <a:ext cx="5750767" cy="1325563"/>
          </a:xfrm>
        </p:spPr>
        <p:txBody>
          <a:bodyPr/>
          <a:lstStyle/>
          <a:p>
            <a:r>
              <a:rPr lang="en-US" dirty="0"/>
              <a:t>Application Scoring</a:t>
            </a:r>
          </a:p>
        </p:txBody>
      </p:sp>
      <p:graphicFrame>
        <p:nvGraphicFramePr>
          <p:cNvPr id="15" name="Object 14">
            <a:extLst>
              <a:ext uri="{FF2B5EF4-FFF2-40B4-BE49-F238E27FC236}">
                <a16:creationId xmlns:a16="http://schemas.microsoft.com/office/drawing/2014/main" id="{325609D9-AEFF-FECC-6380-376D713F95C1}"/>
              </a:ext>
            </a:extLst>
          </p:cNvPr>
          <p:cNvGraphicFramePr>
            <a:graphicFrameLocks noChangeAspect="1"/>
          </p:cNvGraphicFramePr>
          <p:nvPr>
            <p:extLst>
              <p:ext uri="{D42A27DB-BD31-4B8C-83A1-F6EECF244321}">
                <p14:modId xmlns:p14="http://schemas.microsoft.com/office/powerpoint/2010/main" val="270597768"/>
              </p:ext>
            </p:extLst>
          </p:nvPr>
        </p:nvGraphicFramePr>
        <p:xfrm>
          <a:off x="409788" y="698580"/>
          <a:ext cx="5184775" cy="5564400"/>
        </p:xfrm>
        <a:graphic>
          <a:graphicData uri="http://schemas.openxmlformats.org/presentationml/2006/ole">
            <mc:AlternateContent xmlns:mc="http://schemas.openxmlformats.org/markup-compatibility/2006">
              <mc:Choice xmlns:v="urn:schemas-microsoft-com:vml" Requires="v">
                <p:oleObj name="Document" r:id="rId4" imgW="6081183" imgH="6498303" progId="Word.Document.12">
                  <p:embed/>
                </p:oleObj>
              </mc:Choice>
              <mc:Fallback>
                <p:oleObj name="Document" r:id="rId4" imgW="6081183" imgH="6498303" progId="Word.Document.12">
                  <p:embed/>
                  <p:pic>
                    <p:nvPicPr>
                      <p:cNvPr id="15" name="Object 14">
                        <a:extLst>
                          <a:ext uri="{FF2B5EF4-FFF2-40B4-BE49-F238E27FC236}">
                            <a16:creationId xmlns:a16="http://schemas.microsoft.com/office/drawing/2014/main" id="{325609D9-AEFF-FECC-6380-376D713F95C1}"/>
                          </a:ext>
                        </a:extLst>
                      </p:cNvPr>
                      <p:cNvPicPr/>
                      <p:nvPr/>
                    </p:nvPicPr>
                    <p:blipFill>
                      <a:blip r:embed="rId5"/>
                      <a:stretch>
                        <a:fillRect/>
                      </a:stretch>
                    </p:blipFill>
                    <p:spPr>
                      <a:xfrm>
                        <a:off x="409788" y="698580"/>
                        <a:ext cx="5184775" cy="5564400"/>
                      </a:xfrm>
                      <a:prstGeom prst="rect">
                        <a:avLst/>
                      </a:prstGeom>
                      <a:solidFill>
                        <a:schemeClr val="tx1">
                          <a:lumMod val="20000"/>
                          <a:lumOff val="80000"/>
                        </a:schemeClr>
                      </a:solidFill>
                      <a:ln>
                        <a:solidFill>
                          <a:srgbClr val="002060"/>
                        </a:solidFill>
                      </a:ln>
                    </p:spPr>
                  </p:pic>
                </p:oleObj>
              </mc:Fallback>
            </mc:AlternateContent>
          </a:graphicData>
        </a:graphic>
      </p:graphicFrame>
      <p:graphicFrame>
        <p:nvGraphicFramePr>
          <p:cNvPr id="16" name="Object 15">
            <a:extLst>
              <a:ext uri="{FF2B5EF4-FFF2-40B4-BE49-F238E27FC236}">
                <a16:creationId xmlns:a16="http://schemas.microsoft.com/office/drawing/2014/main" id="{085408B0-E57D-FC15-6BBC-3D4AB18DD2D3}"/>
              </a:ext>
            </a:extLst>
          </p:cNvPr>
          <p:cNvGraphicFramePr>
            <a:graphicFrameLocks noChangeAspect="1"/>
          </p:cNvGraphicFramePr>
          <p:nvPr>
            <p:extLst>
              <p:ext uri="{D42A27DB-BD31-4B8C-83A1-F6EECF244321}">
                <p14:modId xmlns:p14="http://schemas.microsoft.com/office/powerpoint/2010/main" val="1670420172"/>
              </p:ext>
            </p:extLst>
          </p:nvPr>
        </p:nvGraphicFramePr>
        <p:xfrm>
          <a:off x="6542809" y="698580"/>
          <a:ext cx="5490441" cy="5562840"/>
        </p:xfrm>
        <a:graphic>
          <a:graphicData uri="http://schemas.openxmlformats.org/presentationml/2006/ole">
            <mc:AlternateContent xmlns:mc="http://schemas.openxmlformats.org/markup-compatibility/2006">
              <mc:Choice xmlns:v="urn:schemas-microsoft-com:vml" Requires="v">
                <p:oleObj name="Document" r:id="rId6" imgW="5940848" imgH="6316603" progId="Word.Document.12">
                  <p:embed/>
                </p:oleObj>
              </mc:Choice>
              <mc:Fallback>
                <p:oleObj name="Document" r:id="rId6" imgW="5940848" imgH="6316603" progId="Word.Document.12">
                  <p:embed/>
                  <p:pic>
                    <p:nvPicPr>
                      <p:cNvPr id="16" name="Object 15">
                        <a:extLst>
                          <a:ext uri="{FF2B5EF4-FFF2-40B4-BE49-F238E27FC236}">
                            <a16:creationId xmlns:a16="http://schemas.microsoft.com/office/drawing/2014/main" id="{085408B0-E57D-FC15-6BBC-3D4AB18DD2D3}"/>
                          </a:ext>
                        </a:extLst>
                      </p:cNvPr>
                      <p:cNvPicPr/>
                      <p:nvPr/>
                    </p:nvPicPr>
                    <p:blipFill>
                      <a:blip r:embed="rId7"/>
                      <a:stretch>
                        <a:fillRect/>
                      </a:stretch>
                    </p:blipFill>
                    <p:spPr>
                      <a:xfrm>
                        <a:off x="6542809" y="698580"/>
                        <a:ext cx="5490441" cy="5562840"/>
                      </a:xfrm>
                      <a:prstGeom prst="rect">
                        <a:avLst/>
                      </a:prstGeom>
                      <a:solidFill>
                        <a:schemeClr val="tx1">
                          <a:lumMod val="20000"/>
                          <a:lumOff val="80000"/>
                        </a:schemeClr>
                      </a:solidFill>
                      <a:ln>
                        <a:solidFill>
                          <a:srgbClr val="002060"/>
                        </a:solidFill>
                      </a:ln>
                    </p:spPr>
                  </p:pic>
                </p:oleObj>
              </mc:Fallback>
            </mc:AlternateContent>
          </a:graphicData>
        </a:graphic>
      </p:graphicFrame>
      <p:pic>
        <p:nvPicPr>
          <p:cNvPr id="4" name="Audio 3">
            <a:hlinkClick r:id="" action="ppaction://media"/>
            <a:extLst>
              <a:ext uri="{FF2B5EF4-FFF2-40B4-BE49-F238E27FC236}">
                <a16:creationId xmlns:a16="http://schemas.microsoft.com/office/drawing/2014/main" id="{B58103C2-B09B-8E68-CB0C-FF20956FE4D0}"/>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776057546"/>
      </p:ext>
    </p:extLst>
  </p:cSld>
  <p:clrMapOvr>
    <a:masterClrMapping/>
  </p:clrMapOvr>
  <mc:AlternateContent xmlns:mc="http://schemas.openxmlformats.org/markup-compatibility/2006" xmlns:p14="http://schemas.microsoft.com/office/powerpoint/2010/main">
    <mc:Choice Requires="p14">
      <p:transition spd="slow" p14:dur="2000" advTm="109033"/>
    </mc:Choice>
    <mc:Fallback xmlns="">
      <p:transition spd="slow" advTm="1090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D7B7254-9028-4243-A8F6-F30E215DA6FF}"/>
              </a:ext>
            </a:extLst>
          </p:cNvPr>
          <p:cNvSpPr>
            <a:spLocks noGrp="1"/>
          </p:cNvSpPr>
          <p:nvPr>
            <p:ph type="title"/>
          </p:nvPr>
        </p:nvSpPr>
        <p:spPr/>
        <p:txBody>
          <a:bodyPr/>
          <a:lstStyle/>
          <a:p>
            <a:r>
              <a:rPr lang="en-US" dirty="0"/>
              <a:t>After Application Submission</a:t>
            </a:r>
          </a:p>
        </p:txBody>
      </p:sp>
      <p:sp>
        <p:nvSpPr>
          <p:cNvPr id="6" name="Content Placeholder 5">
            <a:extLst>
              <a:ext uri="{FF2B5EF4-FFF2-40B4-BE49-F238E27FC236}">
                <a16:creationId xmlns:a16="http://schemas.microsoft.com/office/drawing/2014/main" id="{EA31C9BA-D3A4-483F-A766-F98F7877C8D6}"/>
              </a:ext>
            </a:extLst>
          </p:cNvPr>
          <p:cNvSpPr>
            <a:spLocks noGrp="1"/>
          </p:cNvSpPr>
          <p:nvPr>
            <p:ph idx="1"/>
          </p:nvPr>
        </p:nvSpPr>
        <p:spPr/>
        <p:txBody>
          <a:bodyPr vert="horz" lIns="91440" tIns="45720" rIns="91440" bIns="45720" rtlCol="0" anchor="t">
            <a:normAutofit/>
          </a:bodyPr>
          <a:lstStyle/>
          <a:p>
            <a:r>
              <a:rPr lang="en-US" dirty="0"/>
              <a:t>If more than 20 qualified applicants</a:t>
            </a:r>
          </a:p>
          <a:p>
            <a:pPr lvl="1"/>
            <a:r>
              <a:rPr lang="en-US" dirty="0"/>
              <a:t>Will interview top 30 </a:t>
            </a:r>
          </a:p>
          <a:p>
            <a:r>
              <a:rPr lang="en-US" dirty="0"/>
              <a:t>If 20 or less qualified applicants</a:t>
            </a:r>
          </a:p>
          <a:p>
            <a:pPr lvl="1"/>
            <a:r>
              <a:rPr lang="en-US" dirty="0"/>
              <a:t>Will interview all </a:t>
            </a:r>
            <a:endParaRPr lang="en-US" dirty="0">
              <a:cs typeface="Calibri"/>
            </a:endParaRPr>
          </a:p>
          <a:p>
            <a:r>
              <a:rPr lang="en-US" dirty="0"/>
              <a:t>If you continue to take courses</a:t>
            </a:r>
          </a:p>
          <a:p>
            <a:pPr lvl="1"/>
            <a:r>
              <a:rPr lang="en-US" dirty="0"/>
              <a:t>Must maintain 2.5 overall GPA</a:t>
            </a:r>
          </a:p>
          <a:p>
            <a:pPr lvl="1"/>
            <a:r>
              <a:rPr lang="en-US" dirty="0"/>
              <a:t>Must pass any pending prerequisites with a “C” or better </a:t>
            </a:r>
            <a:endParaRPr lang="en-US" dirty="0">
              <a:cs typeface="Calibri"/>
            </a:endParaRPr>
          </a:p>
          <a:p>
            <a:pPr lvl="1"/>
            <a:r>
              <a:rPr lang="en-US" dirty="0"/>
              <a:t>If you do not pass all prerequisites by Fall 2024 or overall GPA falls below 2.5, offer for admission will be rescinded</a:t>
            </a:r>
            <a:endParaRPr lang="en-US" dirty="0">
              <a:cs typeface="Calibri"/>
            </a:endParaRPr>
          </a:p>
        </p:txBody>
      </p:sp>
      <p:pic>
        <p:nvPicPr>
          <p:cNvPr id="3" name="Audio 2">
            <a:hlinkClick r:id="" action="ppaction://media"/>
            <a:extLst>
              <a:ext uri="{FF2B5EF4-FFF2-40B4-BE49-F238E27FC236}">
                <a16:creationId xmlns:a16="http://schemas.microsoft.com/office/drawing/2014/main" id="{7926A951-2F1B-410A-C6A9-5C0D31B8E19B}"/>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100758417"/>
      </p:ext>
    </p:extLst>
  </p:cSld>
  <p:clrMapOvr>
    <a:masterClrMapping/>
  </p:clrMapOvr>
  <mc:AlternateContent xmlns:mc="http://schemas.openxmlformats.org/markup-compatibility/2006" xmlns:p14="http://schemas.microsoft.com/office/powerpoint/2010/main">
    <mc:Choice Requires="p14">
      <p:transition spd="slow" p14:dur="2000" advTm="32745"/>
    </mc:Choice>
    <mc:Fallback xmlns="">
      <p:transition spd="slow" advTm="327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21D95511-C5E8-4906-B1BC-1D7765655437}"/>
              </a:ext>
            </a:extLst>
          </p:cNvPr>
          <p:cNvSpPr>
            <a:spLocks noGrp="1"/>
          </p:cNvSpPr>
          <p:nvPr>
            <p:ph type="title"/>
          </p:nvPr>
        </p:nvSpPr>
        <p:spPr>
          <a:xfrm>
            <a:off x="838200" y="292231"/>
            <a:ext cx="10515600" cy="1385740"/>
          </a:xfrm>
        </p:spPr>
        <p:txBody>
          <a:bodyPr anchor="b">
            <a:normAutofit/>
          </a:bodyPr>
          <a:lstStyle/>
          <a:p>
            <a:pPr algn="ctr"/>
            <a:r>
              <a:rPr lang="en-US" dirty="0">
                <a:solidFill>
                  <a:srgbClr val="002060"/>
                </a:solidFill>
              </a:rPr>
              <a:t>Statement Regarding Candidate Physical Therapy Education Programs </a:t>
            </a:r>
          </a:p>
        </p:txBody>
      </p:sp>
      <p:graphicFrame>
        <p:nvGraphicFramePr>
          <p:cNvPr id="11" name="Content Placeholder 2">
            <a:extLst>
              <a:ext uri="{FF2B5EF4-FFF2-40B4-BE49-F238E27FC236}">
                <a16:creationId xmlns:a16="http://schemas.microsoft.com/office/drawing/2014/main" id="{6E1A748B-8075-4294-B1C0-A0A79BE6A6B8}"/>
              </a:ext>
            </a:extLst>
          </p:cNvPr>
          <p:cNvGraphicFramePr>
            <a:graphicFrameLocks noGrp="1"/>
          </p:cNvGraphicFramePr>
          <p:nvPr>
            <p:ph idx="1"/>
            <p:extLst>
              <p:ext uri="{D42A27DB-BD31-4B8C-83A1-F6EECF244321}">
                <p14:modId xmlns:p14="http://schemas.microsoft.com/office/powerpoint/2010/main" val="2352218389"/>
              </p:ext>
            </p:extLst>
          </p:nvPr>
        </p:nvGraphicFramePr>
        <p:xfrm>
          <a:off x="838199" y="1789889"/>
          <a:ext cx="10893357" cy="491246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4" name="Audio 3">
            <a:hlinkClick r:id="" action="ppaction://media"/>
            <a:extLst>
              <a:ext uri="{FF2B5EF4-FFF2-40B4-BE49-F238E27FC236}">
                <a16:creationId xmlns:a16="http://schemas.microsoft.com/office/drawing/2014/main" id="{10494F34-9535-6050-0B6B-D2B86D874A45}"/>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882982064"/>
      </p:ext>
    </p:extLst>
  </p:cSld>
  <p:clrMapOvr>
    <a:masterClrMapping/>
  </p:clrMapOvr>
  <mc:AlternateContent xmlns:mc="http://schemas.openxmlformats.org/markup-compatibility/2006" xmlns:p14="http://schemas.microsoft.com/office/powerpoint/2010/main">
    <mc:Choice Requires="p14">
      <p:transition spd="slow" p14:dur="2000" advTm="22716"/>
    </mc:Choice>
    <mc:Fallback xmlns="">
      <p:transition spd="slow" advTm="227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517818-FE4E-448C-91A4-76668432948A}"/>
              </a:ext>
            </a:extLst>
          </p:cNvPr>
          <p:cNvSpPr>
            <a:spLocks noGrp="1"/>
          </p:cNvSpPr>
          <p:nvPr>
            <p:ph type="title"/>
          </p:nvPr>
        </p:nvSpPr>
        <p:spPr>
          <a:xfrm>
            <a:off x="838200" y="131661"/>
            <a:ext cx="10515600" cy="1325563"/>
          </a:xfrm>
        </p:spPr>
        <p:txBody>
          <a:bodyPr/>
          <a:lstStyle/>
          <a:p>
            <a:r>
              <a:rPr lang="en-US" dirty="0"/>
              <a:t>Drug Screening/Background Checks</a:t>
            </a:r>
          </a:p>
        </p:txBody>
      </p:sp>
      <p:sp>
        <p:nvSpPr>
          <p:cNvPr id="3" name="Content Placeholder 2">
            <a:extLst>
              <a:ext uri="{FF2B5EF4-FFF2-40B4-BE49-F238E27FC236}">
                <a16:creationId xmlns:a16="http://schemas.microsoft.com/office/drawing/2014/main" id="{F8492EB7-BAE7-4314-B9B9-8D2BE7E74D80}"/>
              </a:ext>
            </a:extLst>
          </p:cNvPr>
          <p:cNvSpPr>
            <a:spLocks noGrp="1"/>
          </p:cNvSpPr>
          <p:nvPr>
            <p:ph idx="1"/>
          </p:nvPr>
        </p:nvSpPr>
        <p:spPr>
          <a:xfrm>
            <a:off x="838200" y="1457223"/>
            <a:ext cx="10515600" cy="4632291"/>
          </a:xfrm>
        </p:spPr>
        <p:txBody>
          <a:bodyPr vert="horz" lIns="91440" tIns="45720" rIns="91440" bIns="45720" rtlCol="0" anchor="t">
            <a:normAutofit fontScale="92500" lnSpcReduction="20000"/>
          </a:bodyPr>
          <a:lstStyle/>
          <a:p>
            <a:r>
              <a:rPr lang="en-US" dirty="0">
                <a:solidFill>
                  <a:srgbClr val="212529"/>
                </a:solidFill>
                <a:latin typeface="Calibri"/>
                <a:cs typeface="Calibri"/>
              </a:rPr>
              <a:t>Although possession and use of marijuana is consistent with Colorado Constitution requirements is no longer a crime, the possession and use of marijuana remains illegal under federal law. </a:t>
            </a:r>
            <a:endParaRPr lang="en-US"/>
          </a:p>
          <a:p>
            <a:pPr lvl="1"/>
            <a:r>
              <a:rPr lang="en-US" dirty="0">
                <a:solidFill>
                  <a:srgbClr val="212529"/>
                </a:solidFill>
                <a:latin typeface="Calibri"/>
                <a:cs typeface="Calibri"/>
              </a:rPr>
              <a:t>Consistent with federal law, including the Controlled Substances Act and the Drug-Free Schools and Communities Act of 1989, the use and/or possession of marijuana is strictly prohibited. </a:t>
            </a:r>
            <a:endParaRPr lang="en-US"/>
          </a:p>
          <a:p>
            <a:pPr lvl="1"/>
            <a:r>
              <a:rPr lang="en-US" dirty="0">
                <a:solidFill>
                  <a:srgbClr val="212529"/>
                </a:solidFill>
                <a:latin typeface="Calibri"/>
                <a:cs typeface="Calibri"/>
              </a:rPr>
              <a:t>Students/instructors will not be under the influence of unprescribed controlled substances while on campus, in a clinical experience, or acting in the capacity of a college representative. </a:t>
            </a:r>
            <a:endParaRPr lang="en-US"/>
          </a:p>
          <a:p>
            <a:r>
              <a:rPr lang="en-US" dirty="0">
                <a:solidFill>
                  <a:srgbClr val="212529"/>
                </a:solidFill>
                <a:latin typeface="Calibri"/>
                <a:cs typeface="Calibri"/>
              </a:rPr>
              <a:t>A criminal background check and drug test are required upon acceptance to the program (completed by the start of Fall I). </a:t>
            </a:r>
            <a:endParaRPr lang="en-US"/>
          </a:p>
          <a:p>
            <a:pPr marL="742950" lvl="1" indent="-285750"/>
            <a:r>
              <a:rPr lang="en-US" dirty="0">
                <a:solidFill>
                  <a:srgbClr val="212529"/>
                </a:solidFill>
                <a:latin typeface="Calibri"/>
                <a:cs typeface="Calibri"/>
              </a:rPr>
              <a:t>A fee and the applicant’s social security number are required for the background check.</a:t>
            </a:r>
            <a:endParaRPr lang="en-US"/>
          </a:p>
          <a:p>
            <a:pPr marL="742950" lvl="1" indent="-285750"/>
            <a:r>
              <a:rPr lang="en-US" dirty="0">
                <a:solidFill>
                  <a:srgbClr val="212529"/>
                </a:solidFill>
                <a:latin typeface="Calibri"/>
                <a:cs typeface="Calibri"/>
              </a:rPr>
              <a:t>Accepted Students will be referred to PPSC Human Resources to schedule background checks and drug tests.</a:t>
            </a:r>
            <a:endParaRPr lang="en-US"/>
          </a:p>
          <a:p>
            <a:endParaRPr lang="en-US" dirty="0"/>
          </a:p>
        </p:txBody>
      </p:sp>
      <p:pic>
        <p:nvPicPr>
          <p:cNvPr id="5" name="Audio 4">
            <a:hlinkClick r:id="" action="ppaction://media"/>
            <a:extLst>
              <a:ext uri="{FF2B5EF4-FFF2-40B4-BE49-F238E27FC236}">
                <a16:creationId xmlns:a16="http://schemas.microsoft.com/office/drawing/2014/main" id="{451CA12E-F49E-CABD-5399-5CEE045A68E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761018178"/>
      </p:ext>
    </p:extLst>
  </p:cSld>
  <p:clrMapOvr>
    <a:masterClrMapping/>
  </p:clrMapOvr>
  <mc:AlternateContent xmlns:mc="http://schemas.openxmlformats.org/markup-compatibility/2006" xmlns:p14="http://schemas.microsoft.com/office/powerpoint/2010/main">
    <mc:Choice Requires="p14">
      <p:transition spd="slow" p14:dur="2000" advTm="48526"/>
    </mc:Choice>
    <mc:Fallback xmlns="">
      <p:transition spd="slow" advTm="485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2C1624-5164-4E28-8384-6B250B530CFE}"/>
              </a:ext>
            </a:extLst>
          </p:cNvPr>
          <p:cNvSpPr>
            <a:spLocks noGrp="1"/>
          </p:cNvSpPr>
          <p:nvPr>
            <p:ph type="title"/>
          </p:nvPr>
        </p:nvSpPr>
        <p:spPr>
          <a:xfrm>
            <a:off x="838200" y="0"/>
            <a:ext cx="10515600" cy="1325563"/>
          </a:xfrm>
        </p:spPr>
        <p:txBody>
          <a:bodyPr/>
          <a:lstStyle/>
          <a:p>
            <a:r>
              <a:rPr lang="en-US" dirty="0"/>
              <a:t>Immunizations</a:t>
            </a:r>
          </a:p>
        </p:txBody>
      </p:sp>
      <p:sp>
        <p:nvSpPr>
          <p:cNvPr id="3" name="Content Placeholder 2">
            <a:extLst>
              <a:ext uri="{FF2B5EF4-FFF2-40B4-BE49-F238E27FC236}">
                <a16:creationId xmlns:a16="http://schemas.microsoft.com/office/drawing/2014/main" id="{3BA143C2-BD5E-4BDC-8D4A-1981E1291086}"/>
              </a:ext>
            </a:extLst>
          </p:cNvPr>
          <p:cNvSpPr>
            <a:spLocks noGrp="1"/>
          </p:cNvSpPr>
          <p:nvPr>
            <p:ph idx="1"/>
          </p:nvPr>
        </p:nvSpPr>
        <p:spPr>
          <a:xfrm>
            <a:off x="838200" y="1253331"/>
            <a:ext cx="10515600" cy="4351338"/>
          </a:xfrm>
        </p:spPr>
        <p:txBody>
          <a:bodyPr vert="horz" lIns="91440" tIns="45720" rIns="91440" bIns="45720" rtlCol="0" anchor="t">
            <a:normAutofit lnSpcReduction="10000"/>
          </a:bodyPr>
          <a:lstStyle/>
          <a:p>
            <a:pPr algn="l">
              <a:buFont typeface="Arial" panose="020B0604020202020204" pitchFamily="34" charset="0"/>
              <a:buChar char="•"/>
            </a:pPr>
            <a:r>
              <a:rPr lang="en-US" b="0" i="0" dirty="0">
                <a:solidFill>
                  <a:srgbClr val="212529"/>
                </a:solidFill>
                <a:effectLst/>
                <a:latin typeface="Calibri"/>
                <a:cs typeface="Calibri"/>
              </a:rPr>
              <a:t>Students must meet the following immunization requirements prior to the first clinical (Summer II):</a:t>
            </a:r>
          </a:p>
          <a:p>
            <a:pPr marL="742950" lvl="1" indent="-285750"/>
            <a:r>
              <a:rPr lang="en-US" b="0" i="0" dirty="0">
                <a:solidFill>
                  <a:srgbClr val="212529"/>
                </a:solidFill>
                <a:effectLst/>
                <a:latin typeface="Calibri"/>
                <a:cs typeface="Calibri"/>
              </a:rPr>
              <a:t>Two-step TB skin test</a:t>
            </a:r>
            <a:r>
              <a:rPr lang="en-US" dirty="0">
                <a:solidFill>
                  <a:srgbClr val="212529"/>
                </a:solidFill>
                <a:latin typeface="Calibri"/>
                <a:cs typeface="Calibri"/>
              </a:rPr>
              <a:t> </a:t>
            </a:r>
          </a:p>
          <a:p>
            <a:pPr marL="742950" lvl="1" indent="-285750" algn="l">
              <a:buFont typeface="Arial" panose="020B0604020202020204" pitchFamily="34" charset="0"/>
              <a:buChar char="•"/>
            </a:pPr>
            <a:r>
              <a:rPr lang="en-US" b="0" i="0" dirty="0">
                <a:solidFill>
                  <a:srgbClr val="212529"/>
                </a:solidFill>
                <a:effectLst/>
                <a:latin typeface="Calibri"/>
                <a:cs typeface="Calibri"/>
              </a:rPr>
              <a:t>Tetanus-diphtheria-Pertussis (Tdap) within the last 10 years)</a:t>
            </a:r>
          </a:p>
          <a:p>
            <a:pPr marL="742950" lvl="1" indent="-285750" algn="l">
              <a:buFont typeface="Arial" panose="020B0604020202020204" pitchFamily="34" charset="0"/>
              <a:buChar char="•"/>
            </a:pPr>
            <a:r>
              <a:rPr lang="en-US" b="0" i="0" dirty="0">
                <a:solidFill>
                  <a:srgbClr val="212529"/>
                </a:solidFill>
                <a:effectLst/>
                <a:latin typeface="Calibri"/>
                <a:cs typeface="Calibri"/>
              </a:rPr>
              <a:t>Measles/Mumps/Rubella vaccinations or serological confirmation of immunity</a:t>
            </a:r>
          </a:p>
          <a:p>
            <a:pPr marL="742950" lvl="1" indent="-285750" algn="l">
              <a:buFont typeface="Arial" panose="020B0604020202020204" pitchFamily="34" charset="0"/>
              <a:buChar char="•"/>
            </a:pPr>
            <a:r>
              <a:rPr lang="en-US" b="0" i="0" dirty="0">
                <a:solidFill>
                  <a:srgbClr val="212529"/>
                </a:solidFill>
                <a:effectLst/>
                <a:latin typeface="Calibri"/>
                <a:cs typeface="Calibri"/>
              </a:rPr>
              <a:t>Varicella vaccination or serological confirmation of immunity</a:t>
            </a:r>
          </a:p>
          <a:p>
            <a:pPr marL="742950" lvl="1" indent="-285750" algn="l">
              <a:buFont typeface="Arial" panose="020B0604020202020204" pitchFamily="34" charset="0"/>
              <a:buChar char="•"/>
            </a:pPr>
            <a:r>
              <a:rPr lang="en-US" b="0" i="0" dirty="0">
                <a:solidFill>
                  <a:srgbClr val="212529"/>
                </a:solidFill>
                <a:effectLst/>
                <a:latin typeface="Calibri"/>
                <a:cs typeface="Calibri"/>
              </a:rPr>
              <a:t>Three-injection hepatitis B vaccination series or serologic confirmation to hepatitis B virus (this series can take up to 6 months to complete). </a:t>
            </a:r>
          </a:p>
          <a:p>
            <a:pPr marL="742950" lvl="1" indent="-285750"/>
            <a:r>
              <a:rPr lang="en-US" dirty="0">
                <a:solidFill>
                  <a:srgbClr val="212529"/>
                </a:solidFill>
                <a:latin typeface="Calibri"/>
                <a:cs typeface="Calibri"/>
              </a:rPr>
              <a:t>Initial COVID-19 series (booster not required at this time)</a:t>
            </a:r>
            <a:endParaRPr lang="en-US" b="0" i="0" dirty="0">
              <a:solidFill>
                <a:srgbClr val="212529"/>
              </a:solidFill>
              <a:effectLst/>
              <a:latin typeface="Calibri"/>
              <a:cs typeface="Calibri"/>
            </a:endParaRPr>
          </a:p>
          <a:p>
            <a:pPr marL="742950" lvl="1" indent="-285750" algn="l">
              <a:buFont typeface="Arial" panose="020B0604020202020204" pitchFamily="34" charset="0"/>
              <a:buChar char="•"/>
            </a:pPr>
            <a:r>
              <a:rPr lang="en-US" b="0" i="0" dirty="0">
                <a:solidFill>
                  <a:srgbClr val="212529"/>
                </a:solidFill>
                <a:effectLst/>
                <a:latin typeface="Calibri"/>
                <a:cs typeface="Calibri"/>
              </a:rPr>
              <a:t>Health insurance coverage may be required for some clinical rotations (more information to come)</a:t>
            </a:r>
          </a:p>
          <a:p>
            <a:endParaRPr lang="en-US" dirty="0"/>
          </a:p>
        </p:txBody>
      </p:sp>
      <p:pic>
        <p:nvPicPr>
          <p:cNvPr id="5" name="Audio 4">
            <a:hlinkClick r:id="" action="ppaction://media"/>
            <a:extLst>
              <a:ext uri="{FF2B5EF4-FFF2-40B4-BE49-F238E27FC236}">
                <a16:creationId xmlns:a16="http://schemas.microsoft.com/office/drawing/2014/main" id="{9A9E81E7-9926-C949-0C65-95343CEB435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867384791"/>
      </p:ext>
    </p:extLst>
  </p:cSld>
  <p:clrMapOvr>
    <a:masterClrMapping/>
  </p:clrMapOvr>
  <mc:AlternateContent xmlns:mc="http://schemas.openxmlformats.org/markup-compatibility/2006" xmlns:p14="http://schemas.microsoft.com/office/powerpoint/2010/main">
    <mc:Choice Requires="p14">
      <p:transition spd="slow" p14:dur="2000" advTm="23508"/>
    </mc:Choice>
    <mc:Fallback xmlns="">
      <p:transition spd="slow" advTm="235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AEB7320-51ED-49E3-9EBA-107E009DA99B}"/>
              </a:ext>
            </a:extLst>
          </p:cNvPr>
          <p:cNvSpPr>
            <a:spLocks noGrp="1"/>
          </p:cNvSpPr>
          <p:nvPr>
            <p:ph type="title"/>
          </p:nvPr>
        </p:nvSpPr>
        <p:spPr>
          <a:xfrm>
            <a:off x="838200" y="365125"/>
            <a:ext cx="10515600" cy="1325563"/>
          </a:xfrm>
        </p:spPr>
        <p:txBody>
          <a:bodyPr anchor="ctr">
            <a:normAutofit/>
          </a:bodyPr>
          <a:lstStyle/>
          <a:p>
            <a:r>
              <a:rPr lang="en-US" dirty="0"/>
              <a:t>Question and Answer</a:t>
            </a:r>
          </a:p>
        </p:txBody>
      </p:sp>
      <p:pic>
        <p:nvPicPr>
          <p:cNvPr id="4" name="Picture 3">
            <a:extLst>
              <a:ext uri="{FF2B5EF4-FFF2-40B4-BE49-F238E27FC236}">
                <a16:creationId xmlns:a16="http://schemas.microsoft.com/office/drawing/2014/main" id="{BBFD0507-73DC-4E2B-A81B-74406E03C2CD}"/>
              </a:ext>
            </a:extLst>
          </p:cNvPr>
          <p:cNvPicPr>
            <a:picLocks noChangeAspect="1"/>
          </p:cNvPicPr>
          <p:nvPr/>
        </p:nvPicPr>
        <p:blipFill>
          <a:blip r:embed="rId4"/>
          <a:stretch>
            <a:fillRect/>
          </a:stretch>
        </p:blipFill>
        <p:spPr>
          <a:xfrm>
            <a:off x="4340480" y="1571102"/>
            <a:ext cx="4021657" cy="4389257"/>
          </a:xfrm>
          <a:prstGeom prst="rect">
            <a:avLst/>
          </a:prstGeom>
          <a:ln w="228600" cap="sq" cmpd="thickThin">
            <a:solidFill>
              <a:srgbClr val="000000"/>
            </a:solidFill>
            <a:prstDash val="solid"/>
            <a:miter lim="800000"/>
          </a:ln>
          <a:effectLst>
            <a:innerShdw blurRad="76200">
              <a:srgbClr val="000000"/>
            </a:innerShdw>
          </a:effectLst>
        </p:spPr>
      </p:pic>
      <p:pic>
        <p:nvPicPr>
          <p:cNvPr id="3" name="Audio 2">
            <a:hlinkClick r:id="" action="ppaction://media"/>
            <a:extLst>
              <a:ext uri="{FF2B5EF4-FFF2-40B4-BE49-F238E27FC236}">
                <a16:creationId xmlns:a16="http://schemas.microsoft.com/office/drawing/2014/main" id="{A9FEAA5F-053E-A4FF-75EF-35BE578AA15F}"/>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968300767"/>
      </p:ext>
    </p:extLst>
  </p:cSld>
  <p:clrMapOvr>
    <a:masterClrMapping/>
  </p:clrMapOvr>
  <mc:AlternateContent xmlns:mc="http://schemas.openxmlformats.org/markup-compatibility/2006" xmlns:p14="http://schemas.microsoft.com/office/powerpoint/2010/main">
    <mc:Choice Requires="p14">
      <p:transition spd="slow" p14:dur="2000" advTm="45820"/>
    </mc:Choice>
    <mc:Fallback xmlns="">
      <p:transition spd="slow" advTm="458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45CD87-5337-A342-B912-1AA6D8045724}"/>
              </a:ext>
            </a:extLst>
          </p:cNvPr>
          <p:cNvSpPr>
            <a:spLocks noGrp="1"/>
          </p:cNvSpPr>
          <p:nvPr>
            <p:ph type="title"/>
          </p:nvPr>
        </p:nvSpPr>
        <p:spPr>
          <a:xfrm>
            <a:off x="838200" y="365125"/>
            <a:ext cx="9484151" cy="1325563"/>
          </a:xfrm>
        </p:spPr>
        <p:txBody>
          <a:bodyPr anchor="ctr">
            <a:normAutofit/>
          </a:bodyPr>
          <a:lstStyle/>
          <a:p>
            <a:pPr algn="ctr"/>
            <a:r>
              <a:rPr lang="en-US" dirty="0"/>
              <a:t>Physical Therapist Assistant Information Session Outline</a:t>
            </a:r>
          </a:p>
        </p:txBody>
      </p:sp>
      <p:graphicFrame>
        <p:nvGraphicFramePr>
          <p:cNvPr id="5" name="Content Placeholder 2">
            <a:extLst>
              <a:ext uri="{FF2B5EF4-FFF2-40B4-BE49-F238E27FC236}">
                <a16:creationId xmlns:a16="http://schemas.microsoft.com/office/drawing/2014/main" id="{4BA34EB8-B15F-4E00-A1D6-A850F86BEE7C}"/>
              </a:ext>
            </a:extLst>
          </p:cNvPr>
          <p:cNvGraphicFramePr>
            <a:graphicFrameLocks noGrp="1"/>
          </p:cNvGraphicFramePr>
          <p:nvPr>
            <p:ph idx="1"/>
            <p:extLst>
              <p:ext uri="{D42A27DB-BD31-4B8C-83A1-F6EECF244321}">
                <p14:modId xmlns:p14="http://schemas.microsoft.com/office/powerpoint/2010/main" val="845463575"/>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4" name="Audio 3">
            <a:hlinkClick r:id="" action="ppaction://media"/>
            <a:extLst>
              <a:ext uri="{FF2B5EF4-FFF2-40B4-BE49-F238E27FC236}">
                <a16:creationId xmlns:a16="http://schemas.microsoft.com/office/drawing/2014/main" id="{5C068582-C887-8DD5-BC4E-64BAF5CCB3A8}"/>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724756252"/>
      </p:ext>
    </p:extLst>
  </p:cSld>
  <p:clrMapOvr>
    <a:masterClrMapping/>
  </p:clrMapOvr>
  <mc:AlternateContent xmlns:mc="http://schemas.openxmlformats.org/markup-compatibility/2006" xmlns:p14="http://schemas.microsoft.com/office/powerpoint/2010/main">
    <mc:Choice Requires="p14">
      <p:transition spd="slow" p14:dur="2000" advTm="11036"/>
    </mc:Choice>
    <mc:Fallback xmlns="">
      <p:transition spd="slow" advTm="110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F1D205-3F08-456A-A8A4-64717494F1D9}"/>
              </a:ext>
            </a:extLst>
          </p:cNvPr>
          <p:cNvSpPr>
            <a:spLocks noGrp="1"/>
          </p:cNvSpPr>
          <p:nvPr>
            <p:ph type="title"/>
          </p:nvPr>
        </p:nvSpPr>
        <p:spPr>
          <a:xfrm>
            <a:off x="838200" y="98846"/>
            <a:ext cx="10515600" cy="1325563"/>
          </a:xfrm>
        </p:spPr>
        <p:txBody>
          <a:bodyPr anchor="ctr">
            <a:normAutofit/>
          </a:bodyPr>
          <a:lstStyle/>
          <a:p>
            <a:r>
              <a:rPr lang="en-US" dirty="0"/>
              <a:t>Introduction to PTA and Program</a:t>
            </a:r>
          </a:p>
        </p:txBody>
      </p:sp>
      <p:graphicFrame>
        <p:nvGraphicFramePr>
          <p:cNvPr id="7" name="Content Placeholder 2">
            <a:extLst>
              <a:ext uri="{FF2B5EF4-FFF2-40B4-BE49-F238E27FC236}">
                <a16:creationId xmlns:a16="http://schemas.microsoft.com/office/drawing/2014/main" id="{08EA08D9-D370-4778-8FA0-9191BED4AAFC}"/>
              </a:ext>
            </a:extLst>
          </p:cNvPr>
          <p:cNvGraphicFramePr>
            <a:graphicFrameLocks noGrp="1"/>
          </p:cNvGraphicFramePr>
          <p:nvPr>
            <p:ph idx="1"/>
            <p:extLst>
              <p:ext uri="{D42A27DB-BD31-4B8C-83A1-F6EECF244321}">
                <p14:modId xmlns:p14="http://schemas.microsoft.com/office/powerpoint/2010/main" val="2771437033"/>
              </p:ext>
            </p:extLst>
          </p:nvPr>
        </p:nvGraphicFramePr>
        <p:xfrm>
          <a:off x="838200" y="1424409"/>
          <a:ext cx="10515600"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4" name="Audio 3">
            <a:hlinkClick r:id="" action="ppaction://media"/>
            <a:extLst>
              <a:ext uri="{FF2B5EF4-FFF2-40B4-BE49-F238E27FC236}">
                <a16:creationId xmlns:a16="http://schemas.microsoft.com/office/drawing/2014/main" id="{62FD8AB0-67A9-060B-4787-6E9E4697281F}"/>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904877076"/>
      </p:ext>
    </p:extLst>
  </p:cSld>
  <p:clrMapOvr>
    <a:masterClrMapping/>
  </p:clrMapOvr>
  <mc:AlternateContent xmlns:mc="http://schemas.openxmlformats.org/markup-compatibility/2006" xmlns:p14="http://schemas.microsoft.com/office/powerpoint/2010/main">
    <mc:Choice Requires="p14">
      <p:transition spd="slow" p14:dur="2000" advTm="16148"/>
    </mc:Choice>
    <mc:Fallback xmlns="">
      <p:transition spd="slow" advTm="161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FE1BF-BC66-461C-9525-96A23DE7D68E}"/>
              </a:ext>
            </a:extLst>
          </p:cNvPr>
          <p:cNvSpPr>
            <a:spLocks noGrp="1"/>
          </p:cNvSpPr>
          <p:nvPr>
            <p:ph type="title"/>
          </p:nvPr>
        </p:nvSpPr>
        <p:spPr>
          <a:xfrm>
            <a:off x="838200" y="0"/>
            <a:ext cx="10515600" cy="1325563"/>
          </a:xfrm>
        </p:spPr>
        <p:txBody>
          <a:bodyPr/>
          <a:lstStyle/>
          <a:p>
            <a:r>
              <a:rPr lang="en-US" dirty="0"/>
              <a:t>Introduction to PTA and Program</a:t>
            </a:r>
          </a:p>
        </p:txBody>
      </p:sp>
      <p:graphicFrame>
        <p:nvGraphicFramePr>
          <p:cNvPr id="5" name="Content Placeholder 2">
            <a:extLst>
              <a:ext uri="{FF2B5EF4-FFF2-40B4-BE49-F238E27FC236}">
                <a16:creationId xmlns:a16="http://schemas.microsoft.com/office/drawing/2014/main" id="{A157ECD1-D6E3-4357-B0FC-AA4396F193CA}"/>
              </a:ext>
            </a:extLst>
          </p:cNvPr>
          <p:cNvGraphicFramePr>
            <a:graphicFrameLocks noGrp="1"/>
          </p:cNvGraphicFramePr>
          <p:nvPr>
            <p:ph idx="1"/>
            <p:extLst>
              <p:ext uri="{D42A27DB-BD31-4B8C-83A1-F6EECF244321}">
                <p14:modId xmlns:p14="http://schemas.microsoft.com/office/powerpoint/2010/main" val="298832907"/>
              </p:ext>
            </p:extLst>
          </p:nvPr>
        </p:nvGraphicFramePr>
        <p:xfrm>
          <a:off x="838200" y="959177"/>
          <a:ext cx="10515600" cy="493964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0" name="Audio 9">
            <a:hlinkClick r:id="" action="ppaction://media"/>
            <a:extLst>
              <a:ext uri="{FF2B5EF4-FFF2-40B4-BE49-F238E27FC236}">
                <a16:creationId xmlns:a16="http://schemas.microsoft.com/office/drawing/2014/main" id="{F8C49797-E218-DF80-D810-8B0B05BF6887}"/>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067194308"/>
      </p:ext>
    </p:extLst>
  </p:cSld>
  <p:clrMapOvr>
    <a:masterClrMapping/>
  </p:clrMapOvr>
  <mc:AlternateContent xmlns:mc="http://schemas.openxmlformats.org/markup-compatibility/2006" xmlns:p14="http://schemas.microsoft.com/office/powerpoint/2010/main">
    <mc:Choice Requires="p14">
      <p:transition spd="slow" p14:dur="2000" advTm="46836"/>
    </mc:Choice>
    <mc:Fallback xmlns="">
      <p:transition spd="slow" advTm="468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EA3CF5-E12B-4113-A2B9-CAC072F3F550}"/>
              </a:ext>
            </a:extLst>
          </p:cNvPr>
          <p:cNvSpPr>
            <a:spLocks noGrp="1"/>
          </p:cNvSpPr>
          <p:nvPr>
            <p:ph type="title"/>
          </p:nvPr>
        </p:nvSpPr>
        <p:spPr>
          <a:xfrm>
            <a:off x="931506" y="18255"/>
            <a:ext cx="10515600" cy="1325563"/>
          </a:xfrm>
        </p:spPr>
        <p:txBody>
          <a:bodyPr anchor="ctr">
            <a:normAutofit/>
          </a:bodyPr>
          <a:lstStyle/>
          <a:p>
            <a:r>
              <a:rPr lang="en-US" dirty="0"/>
              <a:t>Introduction to PTA and Program</a:t>
            </a:r>
          </a:p>
        </p:txBody>
      </p:sp>
      <p:graphicFrame>
        <p:nvGraphicFramePr>
          <p:cNvPr id="5" name="Content Placeholder 2">
            <a:extLst>
              <a:ext uri="{FF2B5EF4-FFF2-40B4-BE49-F238E27FC236}">
                <a16:creationId xmlns:a16="http://schemas.microsoft.com/office/drawing/2014/main" id="{A6D4578F-4A21-4A1C-A584-4AE449C9CE4C}"/>
              </a:ext>
            </a:extLst>
          </p:cNvPr>
          <p:cNvGraphicFramePr>
            <a:graphicFrameLocks noGrp="1"/>
          </p:cNvGraphicFramePr>
          <p:nvPr>
            <p:ph idx="1"/>
            <p:extLst>
              <p:ext uri="{D42A27DB-BD31-4B8C-83A1-F6EECF244321}">
                <p14:modId xmlns:p14="http://schemas.microsoft.com/office/powerpoint/2010/main" val="662740541"/>
              </p:ext>
            </p:extLst>
          </p:nvPr>
        </p:nvGraphicFramePr>
        <p:xfrm>
          <a:off x="931779" y="1317944"/>
          <a:ext cx="10515600"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7" name="Audio 6">
            <a:hlinkClick r:id="" action="ppaction://media"/>
            <a:extLst>
              <a:ext uri="{FF2B5EF4-FFF2-40B4-BE49-F238E27FC236}">
                <a16:creationId xmlns:a16="http://schemas.microsoft.com/office/drawing/2014/main" id="{FCCE1F7E-268F-FCEA-A450-31087B7929DF}"/>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34610002"/>
      </p:ext>
    </p:extLst>
  </p:cSld>
  <p:clrMapOvr>
    <a:masterClrMapping/>
  </p:clrMapOvr>
  <mc:AlternateContent xmlns:mc="http://schemas.openxmlformats.org/markup-compatibility/2006" xmlns:p14="http://schemas.microsoft.com/office/powerpoint/2010/main">
    <mc:Choice Requires="p14">
      <p:transition spd="slow" p14:dur="2000" advTm="40768"/>
    </mc:Choice>
    <mc:Fallback xmlns="">
      <p:transition spd="slow" advTm="407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541BD1-C8A7-992C-9502-167DA363ACE1}"/>
              </a:ext>
            </a:extLst>
          </p:cNvPr>
          <p:cNvSpPr>
            <a:spLocks noGrp="1"/>
          </p:cNvSpPr>
          <p:nvPr>
            <p:ph type="title"/>
          </p:nvPr>
        </p:nvSpPr>
        <p:spPr/>
        <p:txBody>
          <a:bodyPr/>
          <a:lstStyle/>
          <a:p>
            <a:r>
              <a:rPr lang="en-US" dirty="0">
                <a:cs typeface="Calibri Light"/>
              </a:rPr>
              <a:t>PTA Requirements</a:t>
            </a:r>
            <a:endParaRPr lang="en-US" dirty="0"/>
          </a:p>
        </p:txBody>
      </p:sp>
      <p:sp>
        <p:nvSpPr>
          <p:cNvPr id="3" name="Content Placeholder 2">
            <a:extLst>
              <a:ext uri="{FF2B5EF4-FFF2-40B4-BE49-F238E27FC236}">
                <a16:creationId xmlns:a16="http://schemas.microsoft.com/office/drawing/2014/main" id="{91473D37-BC94-A175-4EC5-67EA025D3B10}"/>
              </a:ext>
            </a:extLst>
          </p:cNvPr>
          <p:cNvSpPr>
            <a:spLocks noGrp="1"/>
          </p:cNvSpPr>
          <p:nvPr>
            <p:ph idx="1"/>
          </p:nvPr>
        </p:nvSpPr>
        <p:spPr/>
        <p:txBody>
          <a:bodyPr vert="horz" lIns="91440" tIns="45720" rIns="91440" bIns="45720" rtlCol="0" anchor="t">
            <a:normAutofit/>
          </a:bodyPr>
          <a:lstStyle/>
          <a:p>
            <a:r>
              <a:rPr lang="en-US" dirty="0">
                <a:cs typeface="Calibri"/>
              </a:rPr>
              <a:t>Lifting light weight frequently</a:t>
            </a:r>
          </a:p>
          <a:p>
            <a:r>
              <a:rPr lang="en-US" dirty="0">
                <a:cs typeface="Calibri"/>
              </a:rPr>
              <a:t>Lifting moderate weight frequently</a:t>
            </a:r>
          </a:p>
          <a:p>
            <a:r>
              <a:rPr lang="en-US" dirty="0">
                <a:cs typeface="Calibri"/>
              </a:rPr>
              <a:t>Lifting heavy weight occasionally</a:t>
            </a:r>
          </a:p>
          <a:p>
            <a:r>
              <a:rPr lang="en-US" dirty="0">
                <a:cs typeface="Calibri"/>
              </a:rPr>
              <a:t>Exposure of areas of the body to do treatment and practice</a:t>
            </a:r>
          </a:p>
          <a:p>
            <a:r>
              <a:rPr lang="en-US" dirty="0">
                <a:cs typeface="Calibri"/>
              </a:rPr>
              <a:t>Immunizations required for clinics</a:t>
            </a:r>
          </a:p>
          <a:p>
            <a:r>
              <a:rPr lang="en-US" dirty="0">
                <a:cs typeface="Calibri"/>
              </a:rPr>
              <a:t>Frequent standing</a:t>
            </a:r>
          </a:p>
          <a:p>
            <a:endParaRPr lang="en-US" dirty="0">
              <a:cs typeface="Calibri"/>
            </a:endParaRPr>
          </a:p>
        </p:txBody>
      </p:sp>
      <p:pic>
        <p:nvPicPr>
          <p:cNvPr id="5" name="Audio 4">
            <a:hlinkClick r:id="" action="ppaction://media"/>
            <a:extLst>
              <a:ext uri="{FF2B5EF4-FFF2-40B4-BE49-F238E27FC236}">
                <a16:creationId xmlns:a16="http://schemas.microsoft.com/office/drawing/2014/main" id="{B55CB3FB-5265-3A63-90D6-4468DFF2A93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50078915"/>
      </p:ext>
    </p:extLst>
  </p:cSld>
  <p:clrMapOvr>
    <a:masterClrMapping/>
  </p:clrMapOvr>
  <mc:AlternateContent xmlns:mc="http://schemas.openxmlformats.org/markup-compatibility/2006" xmlns:p14="http://schemas.microsoft.com/office/powerpoint/2010/main">
    <mc:Choice Requires="p14">
      <p:transition spd="slow" p14:dur="2000" advTm="28587"/>
    </mc:Choice>
    <mc:Fallback xmlns="">
      <p:transition spd="slow" advTm="285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rrow: Right 7">
            <a:extLst>
              <a:ext uri="{FF2B5EF4-FFF2-40B4-BE49-F238E27FC236}">
                <a16:creationId xmlns:a16="http://schemas.microsoft.com/office/drawing/2014/main" id="{65D9FF4C-5789-4FEE-9949-092908DF3B18}"/>
              </a:ext>
            </a:extLst>
          </p:cNvPr>
          <p:cNvSpPr/>
          <p:nvPr/>
        </p:nvSpPr>
        <p:spPr>
          <a:xfrm>
            <a:off x="1976535" y="3249842"/>
            <a:ext cx="1068322" cy="629232"/>
          </a:xfrm>
          <a:prstGeom prst="rightArrow">
            <a:avLst>
              <a:gd name="adj1" fmla="val 70000"/>
              <a:gd name="adj2" fmla="val 50000"/>
            </a:avLst>
          </a:prstGeom>
          <a:solidFill>
            <a:srgbClr val="808285">
              <a:alpha val="90000"/>
            </a:srgbClr>
          </a:solidFill>
        </p:spPr>
        <p:style>
          <a:lnRef idx="1">
            <a:schemeClr val="accent3">
              <a:alpha val="90000"/>
              <a:tint val="40000"/>
              <a:hueOff val="0"/>
              <a:satOff val="0"/>
              <a:lumOff val="0"/>
              <a:alphaOff val="0"/>
            </a:schemeClr>
          </a:lnRef>
          <a:fillRef idx="1">
            <a:scrgbClr r="0" g="0" b="0"/>
          </a:fillRef>
          <a:effectRef idx="2">
            <a:schemeClr val="accent3">
              <a:alpha val="90000"/>
              <a:tint val="40000"/>
              <a:hueOff val="0"/>
              <a:satOff val="0"/>
              <a:lumOff val="0"/>
              <a:alphaOff val="0"/>
            </a:schemeClr>
          </a:effectRef>
          <a:fontRef idx="minor">
            <a:schemeClr val="dk1">
              <a:hueOff val="0"/>
              <a:satOff val="0"/>
              <a:lumOff val="0"/>
              <a:alphaOff val="0"/>
            </a:schemeClr>
          </a:fontRef>
        </p:style>
      </p:sp>
      <p:sp>
        <p:nvSpPr>
          <p:cNvPr id="2" name="Title 1">
            <a:extLst>
              <a:ext uri="{FF2B5EF4-FFF2-40B4-BE49-F238E27FC236}">
                <a16:creationId xmlns:a16="http://schemas.microsoft.com/office/drawing/2014/main" id="{C6F0BFBF-785D-4EA3-8C44-C16D9346F7E7}"/>
              </a:ext>
            </a:extLst>
          </p:cNvPr>
          <p:cNvSpPr>
            <a:spLocks noGrp="1"/>
          </p:cNvSpPr>
          <p:nvPr>
            <p:ph type="title"/>
          </p:nvPr>
        </p:nvSpPr>
        <p:spPr>
          <a:xfrm>
            <a:off x="838200" y="365125"/>
            <a:ext cx="10515600" cy="1325563"/>
          </a:xfrm>
        </p:spPr>
        <p:txBody>
          <a:bodyPr anchor="ctr">
            <a:normAutofit/>
          </a:bodyPr>
          <a:lstStyle/>
          <a:p>
            <a:r>
              <a:rPr lang="en-US" dirty="0"/>
              <a:t>Accreditation Status and Timeline</a:t>
            </a:r>
          </a:p>
        </p:txBody>
      </p:sp>
      <p:graphicFrame>
        <p:nvGraphicFramePr>
          <p:cNvPr id="5" name="Content Placeholder 2">
            <a:extLst>
              <a:ext uri="{FF2B5EF4-FFF2-40B4-BE49-F238E27FC236}">
                <a16:creationId xmlns:a16="http://schemas.microsoft.com/office/drawing/2014/main" id="{5A1B94AF-749D-4C73-9EFF-2073F5579F4E}"/>
              </a:ext>
            </a:extLst>
          </p:cNvPr>
          <p:cNvGraphicFramePr>
            <a:graphicFrameLocks noGrp="1"/>
          </p:cNvGraphicFramePr>
          <p:nvPr>
            <p:ph idx="1"/>
            <p:extLst>
              <p:ext uri="{D42A27DB-BD31-4B8C-83A1-F6EECF244321}">
                <p14:modId xmlns:p14="http://schemas.microsoft.com/office/powerpoint/2010/main" val="3976384058"/>
              </p:ext>
            </p:extLst>
          </p:nvPr>
        </p:nvGraphicFramePr>
        <p:xfrm>
          <a:off x="945147" y="1649931"/>
          <a:ext cx="10261600"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4" name="Audio 3">
            <a:hlinkClick r:id="" action="ppaction://media"/>
            <a:extLst>
              <a:ext uri="{FF2B5EF4-FFF2-40B4-BE49-F238E27FC236}">
                <a16:creationId xmlns:a16="http://schemas.microsoft.com/office/drawing/2014/main" id="{7ED2815A-6C8C-61F1-8665-366E5F10E1CA}"/>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802657119"/>
      </p:ext>
    </p:extLst>
  </p:cSld>
  <p:clrMapOvr>
    <a:masterClrMapping/>
  </p:clrMapOvr>
  <mc:AlternateContent xmlns:mc="http://schemas.openxmlformats.org/markup-compatibility/2006" xmlns:p14="http://schemas.microsoft.com/office/powerpoint/2010/main">
    <mc:Choice Requires="p14">
      <p:transition spd="slow" p14:dur="2000" advTm="12237"/>
    </mc:Choice>
    <mc:Fallback xmlns="">
      <p:transition spd="slow" advTm="122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0CBBA-8671-41C4-B938-7BDF08954E2F}"/>
              </a:ext>
            </a:extLst>
          </p:cNvPr>
          <p:cNvSpPr>
            <a:spLocks noGrp="1"/>
          </p:cNvSpPr>
          <p:nvPr>
            <p:ph type="title"/>
          </p:nvPr>
        </p:nvSpPr>
        <p:spPr/>
        <p:txBody>
          <a:bodyPr/>
          <a:lstStyle/>
          <a:p>
            <a:r>
              <a:rPr lang="en-US" dirty="0"/>
              <a:t>Admission Requirements</a:t>
            </a:r>
          </a:p>
        </p:txBody>
      </p:sp>
      <p:sp>
        <p:nvSpPr>
          <p:cNvPr id="3" name="Content Placeholder 2">
            <a:extLst>
              <a:ext uri="{FF2B5EF4-FFF2-40B4-BE49-F238E27FC236}">
                <a16:creationId xmlns:a16="http://schemas.microsoft.com/office/drawing/2014/main" id="{1C1FAED4-6E4F-4BDB-A703-2F1EB907558E}"/>
              </a:ext>
            </a:extLst>
          </p:cNvPr>
          <p:cNvSpPr>
            <a:spLocks noGrp="1"/>
          </p:cNvSpPr>
          <p:nvPr>
            <p:ph idx="1"/>
          </p:nvPr>
        </p:nvSpPr>
        <p:spPr/>
        <p:txBody>
          <a:bodyPr/>
          <a:lstStyle/>
          <a:p>
            <a:r>
              <a:rPr lang="en-US" dirty="0"/>
              <a:t>Application submission</a:t>
            </a:r>
          </a:p>
          <a:p>
            <a:pPr lvl="1"/>
            <a:r>
              <a:rPr lang="en-US" dirty="0"/>
              <a:t>Selective application process online</a:t>
            </a:r>
          </a:p>
          <a:p>
            <a:pPr lvl="1"/>
            <a:r>
              <a:rPr lang="en-US" dirty="0"/>
              <a:t>Not open enrollment</a:t>
            </a:r>
          </a:p>
          <a:p>
            <a:pPr lvl="1"/>
            <a:r>
              <a:rPr lang="en-US" dirty="0"/>
              <a:t>Application open for 2024 from 1 December 2023 until 15 May 2024.</a:t>
            </a:r>
          </a:p>
          <a:p>
            <a:pPr lvl="1"/>
            <a:endParaRPr lang="en-US" dirty="0"/>
          </a:p>
          <a:p>
            <a:r>
              <a:rPr lang="en-US" dirty="0"/>
              <a:t>Not a concurrent enrollment program</a:t>
            </a:r>
          </a:p>
          <a:p>
            <a:pPr lvl="1"/>
            <a:r>
              <a:rPr lang="en-US" dirty="0"/>
              <a:t>Must be a high school graduate prior to technical course start (first fall)</a:t>
            </a:r>
          </a:p>
          <a:p>
            <a:pPr lvl="1"/>
            <a:r>
              <a:rPr lang="en-US" dirty="0"/>
              <a:t>Have the prerequisites complete and passed by first fall</a:t>
            </a:r>
          </a:p>
        </p:txBody>
      </p:sp>
      <p:pic>
        <p:nvPicPr>
          <p:cNvPr id="5" name="Audio 4">
            <a:hlinkClick r:id="" action="ppaction://media"/>
            <a:extLst>
              <a:ext uri="{FF2B5EF4-FFF2-40B4-BE49-F238E27FC236}">
                <a16:creationId xmlns:a16="http://schemas.microsoft.com/office/drawing/2014/main" id="{621F844D-03C8-E417-26C1-9AA4A238043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109439000"/>
      </p:ext>
    </p:extLst>
  </p:cSld>
  <p:clrMapOvr>
    <a:masterClrMapping/>
  </p:clrMapOvr>
  <mc:AlternateContent xmlns:mc="http://schemas.openxmlformats.org/markup-compatibility/2006" xmlns:p14="http://schemas.microsoft.com/office/powerpoint/2010/main">
    <mc:Choice Requires="p14">
      <p:transition spd="slow" p14:dur="2000" advTm="33065"/>
    </mc:Choice>
    <mc:Fallback xmlns="">
      <p:transition spd="slow" advTm="330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Pikes Peak State College Colors">
      <a:dk1>
        <a:srgbClr val="0A3A5F"/>
      </a:dk1>
      <a:lt1>
        <a:srgbClr val="FFFFFF"/>
      </a:lt1>
      <a:dk2>
        <a:srgbClr val="44546A"/>
      </a:dk2>
      <a:lt2>
        <a:srgbClr val="E7E6E6"/>
      </a:lt2>
      <a:accent1>
        <a:srgbClr val="F7B518"/>
      </a:accent1>
      <a:accent2>
        <a:srgbClr val="036F7F"/>
      </a:accent2>
      <a:accent3>
        <a:srgbClr val="D31968"/>
      </a:accent3>
      <a:accent4>
        <a:srgbClr val="507F3A"/>
      </a:accent4>
      <a:accent5>
        <a:srgbClr val="DB8127"/>
      </a:accent5>
      <a:accent6>
        <a:srgbClr val="9D1D55"/>
      </a:accent6>
      <a:hlink>
        <a:srgbClr val="0A3A5F"/>
      </a:hlink>
      <a:folHlink>
        <a:srgbClr val="D31968"/>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_Template2022" id="{4195F244-F91B-9242-A462-8BDA0BE63697}" vid="{FA87A2E9-596D-BF42-B9CD-5ACF0852CD3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PPT_Template2022</Template>
  <TotalTime>366</TotalTime>
  <Words>1892</Words>
  <Application>Microsoft Office PowerPoint</Application>
  <PresentationFormat>Widescreen</PresentationFormat>
  <Paragraphs>192</Paragraphs>
  <Slides>22</Slides>
  <Notes>3</Notes>
  <HiddenSlides>0</HiddenSlides>
  <MMClips>22</MMClips>
  <ScaleCrop>false</ScaleCrop>
  <HeadingPairs>
    <vt:vector size="4" baseType="variant">
      <vt:variant>
        <vt:lpstr>Theme</vt:lpstr>
      </vt:variant>
      <vt:variant>
        <vt:i4>1</vt:i4>
      </vt:variant>
      <vt:variant>
        <vt:lpstr>Slide Titles</vt:lpstr>
      </vt:variant>
      <vt:variant>
        <vt:i4>22</vt:i4>
      </vt:variant>
    </vt:vector>
  </HeadingPairs>
  <TitlesOfParts>
    <vt:vector size="23" baseType="lpstr">
      <vt:lpstr>Office Theme</vt:lpstr>
      <vt:lpstr>PowerPoint Presentation</vt:lpstr>
      <vt:lpstr>Statement Regarding Candidate Physical Therapy Education Programs </vt:lpstr>
      <vt:lpstr>Physical Therapist Assistant Information Session Outline</vt:lpstr>
      <vt:lpstr>Introduction to PTA and Program</vt:lpstr>
      <vt:lpstr>Introduction to PTA and Program</vt:lpstr>
      <vt:lpstr>Introduction to PTA and Program</vt:lpstr>
      <vt:lpstr>PTA Requirements</vt:lpstr>
      <vt:lpstr>Accreditation Status and Timeline</vt:lpstr>
      <vt:lpstr>Admission Requirements</vt:lpstr>
      <vt:lpstr>Math and English Requirements</vt:lpstr>
      <vt:lpstr>Program Length and Requirements</vt:lpstr>
      <vt:lpstr>Clinical Requirements</vt:lpstr>
      <vt:lpstr>Estimated Program Costs (2022)</vt:lpstr>
      <vt:lpstr>Technical Standards</vt:lpstr>
      <vt:lpstr>Technical Standards</vt:lpstr>
      <vt:lpstr>PowerPoint Presentation</vt:lpstr>
      <vt:lpstr>Application Process</vt:lpstr>
      <vt:lpstr>Application Scoring</vt:lpstr>
      <vt:lpstr>After Application Submission</vt:lpstr>
      <vt:lpstr>Drug Screening/Background Checks</vt:lpstr>
      <vt:lpstr>Immunizations</vt:lpstr>
      <vt:lpstr>Question and Answer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joseph miller</dc:creator>
  <cp:lastModifiedBy>Miller, Joseph M</cp:lastModifiedBy>
  <cp:revision>105</cp:revision>
  <cp:lastPrinted>2022-08-04T01:00:05Z</cp:lastPrinted>
  <dcterms:created xsi:type="dcterms:W3CDTF">2022-07-24T22:28:07Z</dcterms:created>
  <dcterms:modified xsi:type="dcterms:W3CDTF">2023-08-04T16:47:24Z</dcterms:modified>
</cp:coreProperties>
</file>