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omments/comment1.xml" ContentType="application/vnd.openxmlformats-officedocument.presentationml.comments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61" r:id="rId3"/>
    <p:sldId id="262" r:id="rId4"/>
    <p:sldId id="283" r:id="rId5"/>
    <p:sldId id="286" r:id="rId6"/>
    <p:sldId id="279" r:id="rId7"/>
    <p:sldId id="282" r:id="rId8"/>
    <p:sldId id="284" r:id="rId9"/>
    <p:sldId id="288" r:id="rId10"/>
    <p:sldId id="259" r:id="rId11"/>
    <p:sldId id="264" r:id="rId12"/>
    <p:sldId id="287" r:id="rId13"/>
    <p:sldId id="270" r:id="rId14"/>
    <p:sldId id="272" r:id="rId15"/>
    <p:sldId id="276" r:id="rId16"/>
    <p:sldId id="278" r:id="rId17"/>
    <p:sldId id="277" r:id="rId18"/>
    <p:sldId id="280" r:id="rId19"/>
    <p:sldId id="263" r:id="rId20"/>
    <p:sldId id="285" r:id="rId21"/>
    <p:sldId id="275" r:id="rId22"/>
    <p:sldId id="267" r:id="rId2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eph miller" initials="jm" lastIdx="2" clrIdx="0">
    <p:extLst>
      <p:ext uri="{19B8F6BF-5375-455C-9EA6-DF929625EA0E}">
        <p15:presenceInfo xmlns:p15="http://schemas.microsoft.com/office/powerpoint/2012/main" userId="8702f8f5d22ffdb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FE22"/>
    <a:srgbClr val="7CB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53"/>
    <p:restoredTop sz="96405"/>
  </p:normalViewPr>
  <p:slideViewPr>
    <p:cSldViewPr snapToGrid="0" snapToObjects="1">
      <p:cViewPr varScale="1">
        <p:scale>
          <a:sx n="150" d="100"/>
          <a:sy n="150" d="100"/>
        </p:scale>
        <p:origin x="68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0" d="100"/>
          <a:sy n="60" d="100"/>
        </p:scale>
        <p:origin x="3178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28T18:01:32.221" idx="2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09866E-35A9-4B6A-8747-0C4305B9CE6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3A2C59-4B22-4B74-9D89-FF3E52F2C575}">
      <dgm:prSet custT="1"/>
      <dgm:spPr>
        <a:solidFill>
          <a:schemeClr val="tx1">
            <a:lumMod val="60000"/>
            <a:lumOff val="40000"/>
          </a:schemeClr>
        </a:soli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</dgm:spPr>
      <dgm:t>
        <a:bodyPr/>
        <a:lstStyle/>
        <a:p>
          <a:pPr algn="ctr"/>
          <a:r>
            <a:rPr lang="en-US" sz="2000" i="0" dirty="0">
              <a:solidFill>
                <a:schemeClr val="bg1"/>
              </a:solidFill>
            </a:rPr>
            <a:t>The Pikes Peak State College Physical Therapist Assistant Program is accredited by the Commission on Accreditation in Physical Therapy Education, 3030 Potomac Ave., Suite 100, Alexandria, Virginia 22305-3085; telephone: 703-706-3245; email: </a:t>
          </a:r>
          <a:r>
            <a:rPr lang="en-US" sz="2000" i="0" dirty="0" err="1">
              <a:solidFill>
                <a:schemeClr val="bg1"/>
              </a:solidFill>
            </a:rPr>
            <a:t>accreditation@apta.org</a:t>
          </a:r>
          <a:r>
            <a:rPr lang="en-US" sz="2000" i="0" dirty="0">
              <a:solidFill>
                <a:schemeClr val="bg1"/>
              </a:solidFill>
            </a:rPr>
            <a:t>; website: Commission on Accreditation in Physical Therapy Education. To contact the program/institution directly, please call Dana Gregory, PT, DPT, MPH, MS </a:t>
          </a:r>
          <a:r>
            <a:rPr lang="en-US" sz="2000" i="0">
              <a:solidFill>
                <a:schemeClr val="bg1"/>
              </a:solidFill>
            </a:rPr>
            <a:t>at 719-900-8685 </a:t>
          </a:r>
          <a:r>
            <a:rPr lang="en-US" sz="2000" i="0" dirty="0">
              <a:solidFill>
                <a:schemeClr val="bg1"/>
              </a:solidFill>
            </a:rPr>
            <a:t>or email </a:t>
          </a:r>
          <a:r>
            <a:rPr lang="en-US" sz="2000" i="0" dirty="0" err="1">
              <a:solidFill>
                <a:schemeClr val="bg1"/>
              </a:solidFill>
            </a:rPr>
            <a:t>dana.gregory@pikespeak.edu</a:t>
          </a:r>
          <a:endParaRPr lang="en-US" sz="2000" i="0" dirty="0">
            <a:solidFill>
              <a:schemeClr val="bg1"/>
            </a:solidFill>
          </a:endParaRPr>
        </a:p>
      </dgm:t>
    </dgm:pt>
    <dgm:pt modelId="{0EC072FD-665D-41BA-9E90-9BD58A01A1C5}" type="sibTrans" cxnId="{C504EE20-AAA3-43B3-893F-A14113321124}">
      <dgm:prSet/>
      <dgm:spPr/>
      <dgm:t>
        <a:bodyPr/>
        <a:lstStyle/>
        <a:p>
          <a:endParaRPr lang="en-US"/>
        </a:p>
      </dgm:t>
    </dgm:pt>
    <dgm:pt modelId="{F90C6CED-0798-4B98-90AA-8095DF1AF566}" type="parTrans" cxnId="{C504EE20-AAA3-43B3-893F-A14113321124}">
      <dgm:prSet/>
      <dgm:spPr/>
      <dgm:t>
        <a:bodyPr/>
        <a:lstStyle/>
        <a:p>
          <a:endParaRPr lang="en-US"/>
        </a:p>
      </dgm:t>
    </dgm:pt>
    <dgm:pt modelId="{5F3217D6-0C4E-4CB2-9E02-C9BA3FCE15BC}" type="pres">
      <dgm:prSet presAssocID="{1609866E-35A9-4B6A-8747-0C4305B9CE69}" presName="vert0" presStyleCnt="0">
        <dgm:presLayoutVars>
          <dgm:dir/>
          <dgm:animOne val="branch"/>
          <dgm:animLvl val="lvl"/>
        </dgm:presLayoutVars>
      </dgm:prSet>
      <dgm:spPr/>
    </dgm:pt>
    <dgm:pt modelId="{CE9CBAFA-727F-4B8B-B5B2-6DA8D3D9B153}" type="pres">
      <dgm:prSet presAssocID="{E83A2C59-4B22-4B74-9D89-FF3E52F2C575}" presName="thickLine" presStyleLbl="alignNode1" presStyleIdx="0" presStyleCnt="1"/>
      <dgm:spPr/>
    </dgm:pt>
    <dgm:pt modelId="{B9A16D71-21A8-4FA5-B986-D58B747B3920}" type="pres">
      <dgm:prSet presAssocID="{E83A2C59-4B22-4B74-9D89-FF3E52F2C575}" presName="horz1" presStyleCnt="0"/>
      <dgm:spPr/>
    </dgm:pt>
    <dgm:pt modelId="{11C25600-3D01-406F-BAC7-5D398051AE46}" type="pres">
      <dgm:prSet presAssocID="{E83A2C59-4B22-4B74-9D89-FF3E52F2C575}" presName="tx1" presStyleLbl="revTx" presStyleIdx="0" presStyleCnt="1" custScaleY="44934" custLinFactNeighborX="15262" custLinFactNeighborY="-14836"/>
      <dgm:spPr/>
    </dgm:pt>
    <dgm:pt modelId="{2E19DECB-BFE0-4220-9933-1C62E59A154A}" type="pres">
      <dgm:prSet presAssocID="{E83A2C59-4B22-4B74-9D89-FF3E52F2C575}" presName="vert1" presStyleCnt="0"/>
      <dgm:spPr/>
    </dgm:pt>
  </dgm:ptLst>
  <dgm:cxnLst>
    <dgm:cxn modelId="{C504EE20-AAA3-43B3-893F-A14113321124}" srcId="{1609866E-35A9-4B6A-8747-0C4305B9CE69}" destId="{E83A2C59-4B22-4B74-9D89-FF3E52F2C575}" srcOrd="0" destOrd="0" parTransId="{F90C6CED-0798-4B98-90AA-8095DF1AF566}" sibTransId="{0EC072FD-665D-41BA-9E90-9BD58A01A1C5}"/>
    <dgm:cxn modelId="{DC9194C4-68DC-4023-8D88-8E6821965729}" type="presOf" srcId="{1609866E-35A9-4B6A-8747-0C4305B9CE69}" destId="{5F3217D6-0C4E-4CB2-9E02-C9BA3FCE15BC}" srcOrd="0" destOrd="0" presId="urn:microsoft.com/office/officeart/2008/layout/LinedList"/>
    <dgm:cxn modelId="{B9B531F8-C8E0-4899-8A02-4AEE4C24FE27}" type="presOf" srcId="{E83A2C59-4B22-4B74-9D89-FF3E52F2C575}" destId="{11C25600-3D01-406F-BAC7-5D398051AE46}" srcOrd="0" destOrd="0" presId="urn:microsoft.com/office/officeart/2008/layout/LinedList"/>
    <dgm:cxn modelId="{6386471E-D86C-4C61-8FFE-5A3150E4D0CE}" type="presParOf" srcId="{5F3217D6-0C4E-4CB2-9E02-C9BA3FCE15BC}" destId="{CE9CBAFA-727F-4B8B-B5B2-6DA8D3D9B153}" srcOrd="0" destOrd="0" presId="urn:microsoft.com/office/officeart/2008/layout/LinedList"/>
    <dgm:cxn modelId="{5E792F30-46E6-4F3E-BFB3-28DD6B17ED37}" type="presParOf" srcId="{5F3217D6-0C4E-4CB2-9E02-C9BA3FCE15BC}" destId="{B9A16D71-21A8-4FA5-B986-D58B747B3920}" srcOrd="1" destOrd="0" presId="urn:microsoft.com/office/officeart/2008/layout/LinedList"/>
    <dgm:cxn modelId="{08C58AFE-F0A2-4A97-9C74-A274FAB545F2}" type="presParOf" srcId="{B9A16D71-21A8-4FA5-B986-D58B747B3920}" destId="{11C25600-3D01-406F-BAC7-5D398051AE46}" srcOrd="0" destOrd="0" presId="urn:microsoft.com/office/officeart/2008/layout/LinedList"/>
    <dgm:cxn modelId="{49499384-AACE-4324-9FCD-0CAA2B900239}" type="presParOf" srcId="{B9A16D71-21A8-4FA5-B986-D58B747B3920}" destId="{2E19DECB-BFE0-4220-9933-1C62E59A154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28066E-BFBC-466A-A10B-D0D87D0E51AF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1380F57-D58E-4585-B181-03436FD56E79}">
      <dgm:prSet/>
      <dgm:spPr>
        <a:solidFill>
          <a:schemeClr val="accent3"/>
        </a:solidFill>
      </dgm:spPr>
      <dgm:t>
        <a:bodyPr/>
        <a:lstStyle/>
        <a:p>
          <a:r>
            <a:rPr lang="en-US" dirty="0"/>
            <a:t>What is a PTA?</a:t>
          </a:r>
        </a:p>
      </dgm:t>
    </dgm:pt>
    <dgm:pt modelId="{42C2D2E7-BB98-4D2F-9498-8D955ED401B1}" type="parTrans" cxnId="{4DD31FB7-5CB3-4074-9D95-465991CFC604}">
      <dgm:prSet/>
      <dgm:spPr/>
      <dgm:t>
        <a:bodyPr/>
        <a:lstStyle/>
        <a:p>
          <a:endParaRPr lang="en-US"/>
        </a:p>
      </dgm:t>
    </dgm:pt>
    <dgm:pt modelId="{58BD8F13-7166-4164-B520-8A9FDD7DF813}" type="sibTrans" cxnId="{4DD31FB7-5CB3-4074-9D95-465991CFC604}">
      <dgm:prSet/>
      <dgm:spPr/>
      <dgm:t>
        <a:bodyPr/>
        <a:lstStyle/>
        <a:p>
          <a:endParaRPr lang="en-US"/>
        </a:p>
      </dgm:t>
    </dgm:pt>
    <dgm:pt modelId="{15426342-E346-404D-B44C-006BB030898E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PTA Program Length and Requirements</a:t>
          </a:r>
        </a:p>
      </dgm:t>
    </dgm:pt>
    <dgm:pt modelId="{CDB17334-F280-45E0-BF6D-EE53EED6DC03}" type="parTrans" cxnId="{E8F20F1E-999B-4DAA-BCDF-4D2ED2055013}">
      <dgm:prSet/>
      <dgm:spPr/>
      <dgm:t>
        <a:bodyPr/>
        <a:lstStyle/>
        <a:p>
          <a:endParaRPr lang="en-US"/>
        </a:p>
      </dgm:t>
    </dgm:pt>
    <dgm:pt modelId="{18F622B3-F57D-4605-8EC2-3CCA2D98DE5A}" type="sibTrans" cxnId="{E8F20F1E-999B-4DAA-BCDF-4D2ED2055013}">
      <dgm:prSet/>
      <dgm:spPr/>
      <dgm:t>
        <a:bodyPr/>
        <a:lstStyle/>
        <a:p>
          <a:endParaRPr lang="en-US"/>
        </a:p>
      </dgm:t>
    </dgm:pt>
    <dgm:pt modelId="{BEF2B183-9B58-4EE6-ABA0-C091CDF0464E}">
      <dgm:prSet/>
      <dgm:spPr>
        <a:solidFill>
          <a:schemeClr val="accent5"/>
        </a:solidFill>
      </dgm:spPr>
      <dgm:t>
        <a:bodyPr/>
        <a:lstStyle/>
        <a:p>
          <a:r>
            <a:rPr lang="en-US" dirty="0"/>
            <a:t>Clinical Requirements</a:t>
          </a:r>
        </a:p>
      </dgm:t>
    </dgm:pt>
    <dgm:pt modelId="{0ED0A750-14F0-4F96-8A1A-40F139945A99}" type="parTrans" cxnId="{54B207BC-FFBA-4CA3-8E99-7922B604EEF0}">
      <dgm:prSet/>
      <dgm:spPr/>
      <dgm:t>
        <a:bodyPr/>
        <a:lstStyle/>
        <a:p>
          <a:endParaRPr lang="en-US"/>
        </a:p>
      </dgm:t>
    </dgm:pt>
    <dgm:pt modelId="{1DE5691F-C2A3-4A36-810A-DF3348CDC65B}" type="sibTrans" cxnId="{54B207BC-FFBA-4CA3-8E99-7922B604EEF0}">
      <dgm:prSet/>
      <dgm:spPr/>
      <dgm:t>
        <a:bodyPr/>
        <a:lstStyle/>
        <a:p>
          <a:endParaRPr lang="en-US"/>
        </a:p>
      </dgm:t>
    </dgm:pt>
    <dgm:pt modelId="{7A19CD09-FF64-4A81-A8BA-259F8E72DECC}">
      <dgm:prSet/>
      <dgm:spPr>
        <a:solidFill>
          <a:schemeClr val="tx1"/>
        </a:solidFill>
      </dgm:spPr>
      <dgm:t>
        <a:bodyPr/>
        <a:lstStyle/>
        <a:p>
          <a:r>
            <a:rPr lang="en-US" dirty="0"/>
            <a:t>Technical Standards</a:t>
          </a:r>
        </a:p>
      </dgm:t>
    </dgm:pt>
    <dgm:pt modelId="{0C039B0C-4927-4E30-872D-4CAD5B74DEFF}" type="parTrans" cxnId="{A6FD17A5-2512-4DCE-872C-97D0BA91E1D3}">
      <dgm:prSet/>
      <dgm:spPr/>
      <dgm:t>
        <a:bodyPr/>
        <a:lstStyle/>
        <a:p>
          <a:endParaRPr lang="en-US"/>
        </a:p>
      </dgm:t>
    </dgm:pt>
    <dgm:pt modelId="{76B86C48-0237-4FDF-B355-6A34B585DF45}" type="sibTrans" cxnId="{A6FD17A5-2512-4DCE-872C-97D0BA91E1D3}">
      <dgm:prSet/>
      <dgm:spPr/>
      <dgm:t>
        <a:bodyPr/>
        <a:lstStyle/>
        <a:p>
          <a:endParaRPr lang="en-US"/>
        </a:p>
      </dgm:t>
    </dgm:pt>
    <dgm:pt modelId="{9CF37CF0-5C0C-41BB-8718-21AB8B2AA4CA}">
      <dgm:prSet/>
      <dgm:spPr>
        <a:solidFill>
          <a:schemeClr val="accent6"/>
        </a:solidFill>
      </dgm:spPr>
      <dgm:t>
        <a:bodyPr/>
        <a:lstStyle/>
        <a:p>
          <a:r>
            <a:rPr lang="en-US" dirty="0"/>
            <a:t>Application Process</a:t>
          </a:r>
        </a:p>
      </dgm:t>
    </dgm:pt>
    <dgm:pt modelId="{3F47495E-9348-4E1E-9B96-4F4FED4659DC}" type="parTrans" cxnId="{F83C6601-5937-44E7-A58A-BA2499FAA27D}">
      <dgm:prSet/>
      <dgm:spPr/>
      <dgm:t>
        <a:bodyPr/>
        <a:lstStyle/>
        <a:p>
          <a:endParaRPr lang="en-US"/>
        </a:p>
      </dgm:t>
    </dgm:pt>
    <dgm:pt modelId="{832BF66E-357E-46F2-889D-3A822A5EA606}" type="sibTrans" cxnId="{F83C6601-5937-44E7-A58A-BA2499FAA27D}">
      <dgm:prSet/>
      <dgm:spPr/>
      <dgm:t>
        <a:bodyPr/>
        <a:lstStyle/>
        <a:p>
          <a:endParaRPr lang="en-US"/>
        </a:p>
      </dgm:t>
    </dgm:pt>
    <dgm:pt modelId="{A0F78D79-0BA0-5D4A-AAFB-540C2629A1BB}">
      <dgm:prSet/>
      <dgm:spPr/>
      <dgm:t>
        <a:bodyPr/>
        <a:lstStyle/>
        <a:p>
          <a:r>
            <a:rPr lang="en-US" dirty="0"/>
            <a:t>PTA Job Outlook</a:t>
          </a:r>
        </a:p>
      </dgm:t>
    </dgm:pt>
    <dgm:pt modelId="{452245ED-31D3-DA4A-8F3B-85975369F302}" type="parTrans" cxnId="{7F773686-20A0-4C47-90B5-F5CCCD785D50}">
      <dgm:prSet/>
      <dgm:spPr/>
      <dgm:t>
        <a:bodyPr/>
        <a:lstStyle/>
        <a:p>
          <a:endParaRPr lang="en-US"/>
        </a:p>
      </dgm:t>
    </dgm:pt>
    <dgm:pt modelId="{74705273-F8A6-0D4F-8303-826A10EC46CA}" type="sibTrans" cxnId="{7F773686-20A0-4C47-90B5-F5CCCD785D50}">
      <dgm:prSet/>
      <dgm:spPr/>
      <dgm:t>
        <a:bodyPr/>
        <a:lstStyle/>
        <a:p>
          <a:endParaRPr lang="en-US"/>
        </a:p>
      </dgm:t>
    </dgm:pt>
    <dgm:pt modelId="{4005E602-8C27-46EA-9931-D8BEF009F21C}" type="pres">
      <dgm:prSet presAssocID="{D828066E-BFBC-466A-A10B-D0D87D0E51AF}" presName="diagram" presStyleCnt="0">
        <dgm:presLayoutVars>
          <dgm:dir/>
          <dgm:resizeHandles val="exact"/>
        </dgm:presLayoutVars>
      </dgm:prSet>
      <dgm:spPr/>
    </dgm:pt>
    <dgm:pt modelId="{06EDA558-E4CB-45C5-B4B8-887CC85409A2}" type="pres">
      <dgm:prSet presAssocID="{31380F57-D58E-4585-B181-03436FD56E79}" presName="node" presStyleLbl="node1" presStyleIdx="0" presStyleCnt="6">
        <dgm:presLayoutVars>
          <dgm:bulletEnabled val="1"/>
        </dgm:presLayoutVars>
      </dgm:prSet>
      <dgm:spPr/>
    </dgm:pt>
    <dgm:pt modelId="{40C96ACA-CF52-4714-A753-2767518E53D2}" type="pres">
      <dgm:prSet presAssocID="{58BD8F13-7166-4164-B520-8A9FDD7DF813}" presName="sibTrans" presStyleCnt="0"/>
      <dgm:spPr/>
    </dgm:pt>
    <dgm:pt modelId="{92011876-18A8-4243-8D7B-AD38384E05E2}" type="pres">
      <dgm:prSet presAssocID="{A0F78D79-0BA0-5D4A-AAFB-540C2629A1BB}" presName="node" presStyleLbl="node1" presStyleIdx="1" presStyleCnt="6">
        <dgm:presLayoutVars>
          <dgm:bulletEnabled val="1"/>
        </dgm:presLayoutVars>
      </dgm:prSet>
      <dgm:spPr/>
    </dgm:pt>
    <dgm:pt modelId="{B6AA5C2B-BC96-1743-977D-F1215E824AC3}" type="pres">
      <dgm:prSet presAssocID="{74705273-F8A6-0D4F-8303-826A10EC46CA}" presName="sibTrans" presStyleCnt="0"/>
      <dgm:spPr/>
    </dgm:pt>
    <dgm:pt modelId="{C3506CF5-463A-4AAF-9AFF-6C62D4B31617}" type="pres">
      <dgm:prSet presAssocID="{15426342-E346-404D-B44C-006BB030898E}" presName="node" presStyleLbl="node1" presStyleIdx="2" presStyleCnt="6">
        <dgm:presLayoutVars>
          <dgm:bulletEnabled val="1"/>
        </dgm:presLayoutVars>
      </dgm:prSet>
      <dgm:spPr/>
    </dgm:pt>
    <dgm:pt modelId="{4C3C067C-2A59-4E8D-9B9B-B49F2028F1C8}" type="pres">
      <dgm:prSet presAssocID="{18F622B3-F57D-4605-8EC2-3CCA2D98DE5A}" presName="sibTrans" presStyleCnt="0"/>
      <dgm:spPr/>
    </dgm:pt>
    <dgm:pt modelId="{2A407C5E-FD0E-44B1-96E6-EBEB7ACF766A}" type="pres">
      <dgm:prSet presAssocID="{BEF2B183-9B58-4EE6-ABA0-C091CDF0464E}" presName="node" presStyleLbl="node1" presStyleIdx="3" presStyleCnt="6">
        <dgm:presLayoutVars>
          <dgm:bulletEnabled val="1"/>
        </dgm:presLayoutVars>
      </dgm:prSet>
      <dgm:spPr/>
    </dgm:pt>
    <dgm:pt modelId="{6BC50289-8402-49EA-9F7D-812DB9A66054}" type="pres">
      <dgm:prSet presAssocID="{1DE5691F-C2A3-4A36-810A-DF3348CDC65B}" presName="sibTrans" presStyleCnt="0"/>
      <dgm:spPr/>
    </dgm:pt>
    <dgm:pt modelId="{5DCAE414-C75B-4A93-8AE7-D7A2C136ED04}" type="pres">
      <dgm:prSet presAssocID="{7A19CD09-FF64-4A81-A8BA-259F8E72DECC}" presName="node" presStyleLbl="node1" presStyleIdx="4" presStyleCnt="6">
        <dgm:presLayoutVars>
          <dgm:bulletEnabled val="1"/>
        </dgm:presLayoutVars>
      </dgm:prSet>
      <dgm:spPr/>
    </dgm:pt>
    <dgm:pt modelId="{82A8C481-8FC5-4D1C-9394-6A08532A28DD}" type="pres">
      <dgm:prSet presAssocID="{76B86C48-0237-4FDF-B355-6A34B585DF45}" presName="sibTrans" presStyleCnt="0"/>
      <dgm:spPr/>
    </dgm:pt>
    <dgm:pt modelId="{C0A9352A-0F3C-45CA-8ADD-BFB20D77C593}" type="pres">
      <dgm:prSet presAssocID="{9CF37CF0-5C0C-41BB-8718-21AB8B2AA4CA}" presName="node" presStyleLbl="node1" presStyleIdx="5" presStyleCnt="6">
        <dgm:presLayoutVars>
          <dgm:bulletEnabled val="1"/>
        </dgm:presLayoutVars>
      </dgm:prSet>
      <dgm:spPr/>
    </dgm:pt>
  </dgm:ptLst>
  <dgm:cxnLst>
    <dgm:cxn modelId="{F83C6601-5937-44E7-A58A-BA2499FAA27D}" srcId="{D828066E-BFBC-466A-A10B-D0D87D0E51AF}" destId="{9CF37CF0-5C0C-41BB-8718-21AB8B2AA4CA}" srcOrd="5" destOrd="0" parTransId="{3F47495E-9348-4E1E-9B96-4F4FED4659DC}" sibTransId="{832BF66E-357E-46F2-889D-3A822A5EA606}"/>
    <dgm:cxn modelId="{E8F20F1E-999B-4DAA-BCDF-4D2ED2055013}" srcId="{D828066E-BFBC-466A-A10B-D0D87D0E51AF}" destId="{15426342-E346-404D-B44C-006BB030898E}" srcOrd="2" destOrd="0" parTransId="{CDB17334-F280-45E0-BF6D-EE53EED6DC03}" sibTransId="{18F622B3-F57D-4605-8EC2-3CCA2D98DE5A}"/>
    <dgm:cxn modelId="{F2573F45-F0DB-48B1-9466-04C0318209E5}" type="presOf" srcId="{31380F57-D58E-4585-B181-03436FD56E79}" destId="{06EDA558-E4CB-45C5-B4B8-887CC85409A2}" srcOrd="0" destOrd="0" presId="urn:microsoft.com/office/officeart/2005/8/layout/default"/>
    <dgm:cxn modelId="{DA938A67-CAC1-4593-A084-D66B8201AEC0}" type="presOf" srcId="{7A19CD09-FF64-4A81-A8BA-259F8E72DECC}" destId="{5DCAE414-C75B-4A93-8AE7-D7A2C136ED04}" srcOrd="0" destOrd="0" presId="urn:microsoft.com/office/officeart/2005/8/layout/default"/>
    <dgm:cxn modelId="{7F773686-20A0-4C47-90B5-F5CCCD785D50}" srcId="{D828066E-BFBC-466A-A10B-D0D87D0E51AF}" destId="{A0F78D79-0BA0-5D4A-AAFB-540C2629A1BB}" srcOrd="1" destOrd="0" parTransId="{452245ED-31D3-DA4A-8F3B-85975369F302}" sibTransId="{74705273-F8A6-0D4F-8303-826A10EC46CA}"/>
    <dgm:cxn modelId="{93D210A2-D9C1-4BD8-B2F0-37F961D04F31}" type="presOf" srcId="{15426342-E346-404D-B44C-006BB030898E}" destId="{C3506CF5-463A-4AAF-9AFF-6C62D4B31617}" srcOrd="0" destOrd="0" presId="urn:microsoft.com/office/officeart/2005/8/layout/default"/>
    <dgm:cxn modelId="{A6FD17A5-2512-4DCE-872C-97D0BA91E1D3}" srcId="{D828066E-BFBC-466A-A10B-D0D87D0E51AF}" destId="{7A19CD09-FF64-4A81-A8BA-259F8E72DECC}" srcOrd="4" destOrd="0" parTransId="{0C039B0C-4927-4E30-872D-4CAD5B74DEFF}" sibTransId="{76B86C48-0237-4FDF-B355-6A34B585DF45}"/>
    <dgm:cxn modelId="{4DD31FB7-5CB3-4074-9D95-465991CFC604}" srcId="{D828066E-BFBC-466A-A10B-D0D87D0E51AF}" destId="{31380F57-D58E-4585-B181-03436FD56E79}" srcOrd="0" destOrd="0" parTransId="{42C2D2E7-BB98-4D2F-9498-8D955ED401B1}" sibTransId="{58BD8F13-7166-4164-B520-8A9FDD7DF813}"/>
    <dgm:cxn modelId="{54B207BC-FFBA-4CA3-8E99-7922B604EEF0}" srcId="{D828066E-BFBC-466A-A10B-D0D87D0E51AF}" destId="{BEF2B183-9B58-4EE6-ABA0-C091CDF0464E}" srcOrd="3" destOrd="0" parTransId="{0ED0A750-14F0-4F96-8A1A-40F139945A99}" sibTransId="{1DE5691F-C2A3-4A36-810A-DF3348CDC65B}"/>
    <dgm:cxn modelId="{707A2FBC-3DE5-4758-9243-17CF97AC87C5}" type="presOf" srcId="{BEF2B183-9B58-4EE6-ABA0-C091CDF0464E}" destId="{2A407C5E-FD0E-44B1-96E6-EBEB7ACF766A}" srcOrd="0" destOrd="0" presId="urn:microsoft.com/office/officeart/2005/8/layout/default"/>
    <dgm:cxn modelId="{74BABDC0-8926-8749-B901-5A45984F5602}" type="presOf" srcId="{A0F78D79-0BA0-5D4A-AAFB-540C2629A1BB}" destId="{92011876-18A8-4243-8D7B-AD38384E05E2}" srcOrd="0" destOrd="0" presId="urn:microsoft.com/office/officeart/2005/8/layout/default"/>
    <dgm:cxn modelId="{A28272D3-7A82-4657-A0C9-4FE22A44A8CA}" type="presOf" srcId="{D828066E-BFBC-466A-A10B-D0D87D0E51AF}" destId="{4005E602-8C27-46EA-9931-D8BEF009F21C}" srcOrd="0" destOrd="0" presId="urn:microsoft.com/office/officeart/2005/8/layout/default"/>
    <dgm:cxn modelId="{96BBFBE2-A5DA-45F7-8466-82B1FECE0F1C}" type="presOf" srcId="{9CF37CF0-5C0C-41BB-8718-21AB8B2AA4CA}" destId="{C0A9352A-0F3C-45CA-8ADD-BFB20D77C593}" srcOrd="0" destOrd="0" presId="urn:microsoft.com/office/officeart/2005/8/layout/default"/>
    <dgm:cxn modelId="{F45A494B-D57E-41DE-99B5-77B8375E7AFE}" type="presParOf" srcId="{4005E602-8C27-46EA-9931-D8BEF009F21C}" destId="{06EDA558-E4CB-45C5-B4B8-887CC85409A2}" srcOrd="0" destOrd="0" presId="urn:microsoft.com/office/officeart/2005/8/layout/default"/>
    <dgm:cxn modelId="{06F73D9B-AE2E-449B-87DD-DFBD97CBD618}" type="presParOf" srcId="{4005E602-8C27-46EA-9931-D8BEF009F21C}" destId="{40C96ACA-CF52-4714-A753-2767518E53D2}" srcOrd="1" destOrd="0" presId="urn:microsoft.com/office/officeart/2005/8/layout/default"/>
    <dgm:cxn modelId="{4FA50933-6FE4-2941-AF65-B92C05BA537A}" type="presParOf" srcId="{4005E602-8C27-46EA-9931-D8BEF009F21C}" destId="{92011876-18A8-4243-8D7B-AD38384E05E2}" srcOrd="2" destOrd="0" presId="urn:microsoft.com/office/officeart/2005/8/layout/default"/>
    <dgm:cxn modelId="{BF62B84A-B05B-E145-9542-B55EEA072571}" type="presParOf" srcId="{4005E602-8C27-46EA-9931-D8BEF009F21C}" destId="{B6AA5C2B-BC96-1743-977D-F1215E824AC3}" srcOrd="3" destOrd="0" presId="urn:microsoft.com/office/officeart/2005/8/layout/default"/>
    <dgm:cxn modelId="{07AEC7C7-6E07-460C-A52B-374698909FD4}" type="presParOf" srcId="{4005E602-8C27-46EA-9931-D8BEF009F21C}" destId="{C3506CF5-463A-4AAF-9AFF-6C62D4B31617}" srcOrd="4" destOrd="0" presId="urn:microsoft.com/office/officeart/2005/8/layout/default"/>
    <dgm:cxn modelId="{A2F7A2FE-987E-4616-990C-83B36A6EB256}" type="presParOf" srcId="{4005E602-8C27-46EA-9931-D8BEF009F21C}" destId="{4C3C067C-2A59-4E8D-9B9B-B49F2028F1C8}" srcOrd="5" destOrd="0" presId="urn:microsoft.com/office/officeart/2005/8/layout/default"/>
    <dgm:cxn modelId="{114544C4-E28F-40C8-BB0A-544E497FB87E}" type="presParOf" srcId="{4005E602-8C27-46EA-9931-D8BEF009F21C}" destId="{2A407C5E-FD0E-44B1-96E6-EBEB7ACF766A}" srcOrd="6" destOrd="0" presId="urn:microsoft.com/office/officeart/2005/8/layout/default"/>
    <dgm:cxn modelId="{86D58979-657E-4CC1-B06F-D2F95DB899D5}" type="presParOf" srcId="{4005E602-8C27-46EA-9931-D8BEF009F21C}" destId="{6BC50289-8402-49EA-9F7D-812DB9A66054}" srcOrd="7" destOrd="0" presId="urn:microsoft.com/office/officeart/2005/8/layout/default"/>
    <dgm:cxn modelId="{0FE3168C-9A9A-4694-B3FE-9C823010F509}" type="presParOf" srcId="{4005E602-8C27-46EA-9931-D8BEF009F21C}" destId="{5DCAE414-C75B-4A93-8AE7-D7A2C136ED04}" srcOrd="8" destOrd="0" presId="urn:microsoft.com/office/officeart/2005/8/layout/default"/>
    <dgm:cxn modelId="{538EA399-0250-4836-B788-2A78F8441354}" type="presParOf" srcId="{4005E602-8C27-46EA-9931-D8BEF009F21C}" destId="{82A8C481-8FC5-4D1C-9394-6A08532A28DD}" srcOrd="9" destOrd="0" presId="urn:microsoft.com/office/officeart/2005/8/layout/default"/>
    <dgm:cxn modelId="{10C28701-E327-466E-8A46-8F106B253E90}" type="presParOf" srcId="{4005E602-8C27-46EA-9931-D8BEF009F21C}" destId="{C0A9352A-0F3C-45CA-8ADD-BFB20D77C59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B2DA23-98B9-489B-954C-B24C8A9EA7D5}" type="doc">
      <dgm:prSet loTypeId="urn:microsoft.com/office/officeart/2005/8/layout/defaul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DCE51AF-011C-439E-962B-B0A2B0BF6DCE}">
      <dgm:prSet/>
      <dgm:spPr/>
      <dgm:t>
        <a:bodyPr/>
        <a:lstStyle/>
        <a:p>
          <a:r>
            <a:rPr lang="en-US" dirty="0"/>
            <a:t>Hospitals</a:t>
          </a:r>
        </a:p>
      </dgm:t>
    </dgm:pt>
    <dgm:pt modelId="{05B15D97-6885-4EAB-BA6F-A03B28158219}" type="parTrans" cxnId="{88850B7C-0588-44E5-AB88-46D5BE48455C}">
      <dgm:prSet/>
      <dgm:spPr/>
      <dgm:t>
        <a:bodyPr/>
        <a:lstStyle/>
        <a:p>
          <a:endParaRPr lang="en-US"/>
        </a:p>
      </dgm:t>
    </dgm:pt>
    <dgm:pt modelId="{52890960-7E9A-4BC9-8C7D-0529CCA0D7A2}" type="sibTrans" cxnId="{88850B7C-0588-44E5-AB88-46D5BE48455C}">
      <dgm:prSet/>
      <dgm:spPr/>
      <dgm:t>
        <a:bodyPr/>
        <a:lstStyle/>
        <a:p>
          <a:endParaRPr lang="en-US"/>
        </a:p>
      </dgm:t>
    </dgm:pt>
    <dgm:pt modelId="{F12B4436-9401-4915-8313-3525111128C3}">
      <dgm:prSet/>
      <dgm:spPr/>
      <dgm:t>
        <a:bodyPr/>
        <a:lstStyle/>
        <a:p>
          <a:r>
            <a:rPr lang="en-US"/>
            <a:t>Outpatient clinics</a:t>
          </a:r>
        </a:p>
      </dgm:t>
    </dgm:pt>
    <dgm:pt modelId="{FBE5BFC2-4C78-439A-99FA-0947D9200165}" type="parTrans" cxnId="{796D63C0-4E82-48CF-8E5B-F75A8A3302B3}">
      <dgm:prSet/>
      <dgm:spPr/>
      <dgm:t>
        <a:bodyPr/>
        <a:lstStyle/>
        <a:p>
          <a:endParaRPr lang="en-US"/>
        </a:p>
      </dgm:t>
    </dgm:pt>
    <dgm:pt modelId="{6377503F-F379-49C3-9BE6-846E4CA3FDF1}" type="sibTrans" cxnId="{796D63C0-4E82-48CF-8E5B-F75A8A3302B3}">
      <dgm:prSet/>
      <dgm:spPr/>
      <dgm:t>
        <a:bodyPr/>
        <a:lstStyle/>
        <a:p>
          <a:endParaRPr lang="en-US"/>
        </a:p>
      </dgm:t>
    </dgm:pt>
    <dgm:pt modelId="{54B982A9-55E1-4979-A873-1E0B8A347D2F}">
      <dgm:prSet/>
      <dgm:spPr/>
      <dgm:t>
        <a:bodyPr/>
        <a:lstStyle/>
        <a:p>
          <a:r>
            <a:rPr lang="en-US"/>
            <a:t>Home health</a:t>
          </a:r>
        </a:p>
      </dgm:t>
    </dgm:pt>
    <dgm:pt modelId="{6068B98F-DC9E-452F-AA0D-9404FEFA59F6}" type="parTrans" cxnId="{F5E2E8B3-C055-41C2-96C7-82D468FCA17B}">
      <dgm:prSet/>
      <dgm:spPr/>
      <dgm:t>
        <a:bodyPr/>
        <a:lstStyle/>
        <a:p>
          <a:endParaRPr lang="en-US"/>
        </a:p>
      </dgm:t>
    </dgm:pt>
    <dgm:pt modelId="{D7EFA27C-3E75-4952-B2A4-4C446F08CC0F}" type="sibTrans" cxnId="{F5E2E8B3-C055-41C2-96C7-82D468FCA17B}">
      <dgm:prSet/>
      <dgm:spPr/>
      <dgm:t>
        <a:bodyPr/>
        <a:lstStyle/>
        <a:p>
          <a:endParaRPr lang="en-US"/>
        </a:p>
      </dgm:t>
    </dgm:pt>
    <dgm:pt modelId="{8E8C41BE-D6DC-49CD-94EC-1E7F081E55B2}">
      <dgm:prSet/>
      <dgm:spPr/>
      <dgm:t>
        <a:bodyPr/>
        <a:lstStyle/>
        <a:p>
          <a:r>
            <a:rPr lang="en-US" dirty="0"/>
            <a:t>Nursing homes</a:t>
          </a:r>
        </a:p>
      </dgm:t>
    </dgm:pt>
    <dgm:pt modelId="{4A0A7D88-F7C7-4113-9358-6DFD666D9DDC}" type="parTrans" cxnId="{41C62F7E-1602-4A40-B06E-074B684CACF8}">
      <dgm:prSet/>
      <dgm:spPr/>
      <dgm:t>
        <a:bodyPr/>
        <a:lstStyle/>
        <a:p>
          <a:endParaRPr lang="en-US"/>
        </a:p>
      </dgm:t>
    </dgm:pt>
    <dgm:pt modelId="{ABD866E0-E8B4-4A36-A67A-E2170754A0F8}" type="sibTrans" cxnId="{41C62F7E-1602-4A40-B06E-074B684CACF8}">
      <dgm:prSet/>
      <dgm:spPr/>
      <dgm:t>
        <a:bodyPr/>
        <a:lstStyle/>
        <a:p>
          <a:endParaRPr lang="en-US"/>
        </a:p>
      </dgm:t>
    </dgm:pt>
    <dgm:pt modelId="{53D94647-BB72-4B1D-81E0-77800CE1860F}">
      <dgm:prSet/>
      <dgm:spPr/>
      <dgm:t>
        <a:bodyPr/>
        <a:lstStyle/>
        <a:p>
          <a:r>
            <a:rPr lang="en-US"/>
            <a:t>Schools</a:t>
          </a:r>
        </a:p>
      </dgm:t>
    </dgm:pt>
    <dgm:pt modelId="{57963365-64D3-4341-92FD-03B39A61633C}" type="parTrans" cxnId="{98E26CC9-31E9-4E2B-AE2C-33C77CE0C252}">
      <dgm:prSet/>
      <dgm:spPr/>
      <dgm:t>
        <a:bodyPr/>
        <a:lstStyle/>
        <a:p>
          <a:endParaRPr lang="en-US"/>
        </a:p>
      </dgm:t>
    </dgm:pt>
    <dgm:pt modelId="{FF574CC0-BA1B-4587-AF6B-D92DA0B2466D}" type="sibTrans" cxnId="{98E26CC9-31E9-4E2B-AE2C-33C77CE0C252}">
      <dgm:prSet/>
      <dgm:spPr/>
      <dgm:t>
        <a:bodyPr/>
        <a:lstStyle/>
        <a:p>
          <a:endParaRPr lang="en-US"/>
        </a:p>
      </dgm:t>
    </dgm:pt>
    <dgm:pt modelId="{16D7A301-6F12-4131-83DB-938F880240D7}">
      <dgm:prSet/>
      <dgm:spPr/>
      <dgm:t>
        <a:bodyPr/>
        <a:lstStyle/>
        <a:p>
          <a:r>
            <a:rPr lang="en-US"/>
            <a:t>Sports facilities</a:t>
          </a:r>
        </a:p>
      </dgm:t>
    </dgm:pt>
    <dgm:pt modelId="{813EFD0D-91FA-440F-8D81-ED5E670D11DD}" type="parTrans" cxnId="{8C145092-7CD4-43D2-9F4D-5D262A9B3341}">
      <dgm:prSet/>
      <dgm:spPr/>
      <dgm:t>
        <a:bodyPr/>
        <a:lstStyle/>
        <a:p>
          <a:endParaRPr lang="en-US"/>
        </a:p>
      </dgm:t>
    </dgm:pt>
    <dgm:pt modelId="{07049996-1124-48F0-81A1-B78B7105882C}" type="sibTrans" cxnId="{8C145092-7CD4-43D2-9F4D-5D262A9B3341}">
      <dgm:prSet/>
      <dgm:spPr/>
      <dgm:t>
        <a:bodyPr/>
        <a:lstStyle/>
        <a:p>
          <a:endParaRPr lang="en-US"/>
        </a:p>
      </dgm:t>
    </dgm:pt>
    <dgm:pt modelId="{7680325F-21D9-47F5-937C-831D44E80CF0}">
      <dgm:prSet/>
      <dgm:spPr/>
      <dgm:t>
        <a:bodyPr/>
        <a:lstStyle/>
        <a:p>
          <a:r>
            <a:rPr lang="en-US"/>
            <a:t>Military / VA</a:t>
          </a:r>
        </a:p>
      </dgm:t>
    </dgm:pt>
    <dgm:pt modelId="{5A15C188-6D31-4D53-8A3C-211CC76019E6}" type="parTrans" cxnId="{1973B39B-1681-4650-827B-C9D7A4680A40}">
      <dgm:prSet/>
      <dgm:spPr/>
      <dgm:t>
        <a:bodyPr/>
        <a:lstStyle/>
        <a:p>
          <a:endParaRPr lang="en-US"/>
        </a:p>
      </dgm:t>
    </dgm:pt>
    <dgm:pt modelId="{E44C0BCE-0D76-43CD-9522-2C85132B5BFB}" type="sibTrans" cxnId="{1973B39B-1681-4650-827B-C9D7A4680A40}">
      <dgm:prSet/>
      <dgm:spPr/>
      <dgm:t>
        <a:bodyPr/>
        <a:lstStyle/>
        <a:p>
          <a:endParaRPr lang="en-US"/>
        </a:p>
      </dgm:t>
    </dgm:pt>
    <dgm:pt modelId="{AA0C1B8E-4192-4E4D-8BB9-C74F21230F2B}" type="pres">
      <dgm:prSet presAssocID="{45B2DA23-98B9-489B-954C-B24C8A9EA7D5}" presName="diagram" presStyleCnt="0">
        <dgm:presLayoutVars>
          <dgm:dir/>
          <dgm:resizeHandles val="exact"/>
        </dgm:presLayoutVars>
      </dgm:prSet>
      <dgm:spPr/>
    </dgm:pt>
    <dgm:pt modelId="{79FFFF65-7D58-0A4D-9AC4-34031E08E167}" type="pres">
      <dgm:prSet presAssocID="{FDCE51AF-011C-439E-962B-B0A2B0BF6DCE}" presName="node" presStyleLbl="node1" presStyleIdx="0" presStyleCnt="7">
        <dgm:presLayoutVars>
          <dgm:bulletEnabled val="1"/>
        </dgm:presLayoutVars>
      </dgm:prSet>
      <dgm:spPr/>
    </dgm:pt>
    <dgm:pt modelId="{B87A0AF1-507F-784D-8802-EB4743527178}" type="pres">
      <dgm:prSet presAssocID="{52890960-7E9A-4BC9-8C7D-0529CCA0D7A2}" presName="sibTrans" presStyleCnt="0"/>
      <dgm:spPr/>
    </dgm:pt>
    <dgm:pt modelId="{3DB22969-4248-C248-9333-53B8B9EAC32B}" type="pres">
      <dgm:prSet presAssocID="{F12B4436-9401-4915-8313-3525111128C3}" presName="node" presStyleLbl="node1" presStyleIdx="1" presStyleCnt="7">
        <dgm:presLayoutVars>
          <dgm:bulletEnabled val="1"/>
        </dgm:presLayoutVars>
      </dgm:prSet>
      <dgm:spPr/>
    </dgm:pt>
    <dgm:pt modelId="{806B36B9-64A2-3048-86A4-95DA453FCCE7}" type="pres">
      <dgm:prSet presAssocID="{6377503F-F379-49C3-9BE6-846E4CA3FDF1}" presName="sibTrans" presStyleCnt="0"/>
      <dgm:spPr/>
    </dgm:pt>
    <dgm:pt modelId="{9E21F3B1-9C21-5144-9955-577370313656}" type="pres">
      <dgm:prSet presAssocID="{54B982A9-55E1-4979-A873-1E0B8A347D2F}" presName="node" presStyleLbl="node1" presStyleIdx="2" presStyleCnt="7">
        <dgm:presLayoutVars>
          <dgm:bulletEnabled val="1"/>
        </dgm:presLayoutVars>
      </dgm:prSet>
      <dgm:spPr/>
    </dgm:pt>
    <dgm:pt modelId="{A9B20AD3-83F6-AE4A-BBC2-FE40EEDB4299}" type="pres">
      <dgm:prSet presAssocID="{D7EFA27C-3E75-4952-B2A4-4C446F08CC0F}" presName="sibTrans" presStyleCnt="0"/>
      <dgm:spPr/>
    </dgm:pt>
    <dgm:pt modelId="{FB44A004-1FB9-8E4A-B87E-E6B9202B7B47}" type="pres">
      <dgm:prSet presAssocID="{8E8C41BE-D6DC-49CD-94EC-1E7F081E55B2}" presName="node" presStyleLbl="node1" presStyleIdx="3" presStyleCnt="7">
        <dgm:presLayoutVars>
          <dgm:bulletEnabled val="1"/>
        </dgm:presLayoutVars>
      </dgm:prSet>
      <dgm:spPr/>
    </dgm:pt>
    <dgm:pt modelId="{F8750F2A-1488-F14D-8B44-E289235AE927}" type="pres">
      <dgm:prSet presAssocID="{ABD866E0-E8B4-4A36-A67A-E2170754A0F8}" presName="sibTrans" presStyleCnt="0"/>
      <dgm:spPr/>
    </dgm:pt>
    <dgm:pt modelId="{D53EAB62-4068-0B40-AA64-C4D533AB0274}" type="pres">
      <dgm:prSet presAssocID="{53D94647-BB72-4B1D-81E0-77800CE1860F}" presName="node" presStyleLbl="node1" presStyleIdx="4" presStyleCnt="7">
        <dgm:presLayoutVars>
          <dgm:bulletEnabled val="1"/>
        </dgm:presLayoutVars>
      </dgm:prSet>
      <dgm:spPr/>
    </dgm:pt>
    <dgm:pt modelId="{76A3F2ED-5257-B344-BE38-1D51B544D0F6}" type="pres">
      <dgm:prSet presAssocID="{FF574CC0-BA1B-4587-AF6B-D92DA0B2466D}" presName="sibTrans" presStyleCnt="0"/>
      <dgm:spPr/>
    </dgm:pt>
    <dgm:pt modelId="{DAD5155A-A332-E94C-AF48-AF15F0F0DB3B}" type="pres">
      <dgm:prSet presAssocID="{16D7A301-6F12-4131-83DB-938F880240D7}" presName="node" presStyleLbl="node1" presStyleIdx="5" presStyleCnt="7">
        <dgm:presLayoutVars>
          <dgm:bulletEnabled val="1"/>
        </dgm:presLayoutVars>
      </dgm:prSet>
      <dgm:spPr/>
    </dgm:pt>
    <dgm:pt modelId="{195E48F6-BAAD-5646-9F57-45040C930090}" type="pres">
      <dgm:prSet presAssocID="{07049996-1124-48F0-81A1-B78B7105882C}" presName="sibTrans" presStyleCnt="0"/>
      <dgm:spPr/>
    </dgm:pt>
    <dgm:pt modelId="{3F8E206A-7682-D941-BB52-78241E269C93}" type="pres">
      <dgm:prSet presAssocID="{7680325F-21D9-47F5-937C-831D44E80CF0}" presName="node" presStyleLbl="node1" presStyleIdx="6" presStyleCnt="7">
        <dgm:presLayoutVars>
          <dgm:bulletEnabled val="1"/>
        </dgm:presLayoutVars>
      </dgm:prSet>
      <dgm:spPr/>
    </dgm:pt>
  </dgm:ptLst>
  <dgm:cxnLst>
    <dgm:cxn modelId="{616A8D13-C46B-C540-B977-5CE8FD499187}" type="presOf" srcId="{54B982A9-55E1-4979-A873-1E0B8A347D2F}" destId="{9E21F3B1-9C21-5144-9955-577370313656}" srcOrd="0" destOrd="0" presId="urn:microsoft.com/office/officeart/2005/8/layout/default"/>
    <dgm:cxn modelId="{2A85E419-D8BC-E748-9D34-1DD26ABA7EB4}" type="presOf" srcId="{45B2DA23-98B9-489B-954C-B24C8A9EA7D5}" destId="{AA0C1B8E-4192-4E4D-8BB9-C74F21230F2B}" srcOrd="0" destOrd="0" presId="urn:microsoft.com/office/officeart/2005/8/layout/default"/>
    <dgm:cxn modelId="{34FCE91E-7F5F-CD40-8340-E1972B754216}" type="presOf" srcId="{FDCE51AF-011C-439E-962B-B0A2B0BF6DCE}" destId="{79FFFF65-7D58-0A4D-9AC4-34031E08E167}" srcOrd="0" destOrd="0" presId="urn:microsoft.com/office/officeart/2005/8/layout/default"/>
    <dgm:cxn modelId="{FA8D1C2F-813C-AA43-BC7E-F6D0BED95F09}" type="presOf" srcId="{53D94647-BB72-4B1D-81E0-77800CE1860F}" destId="{D53EAB62-4068-0B40-AA64-C4D533AB0274}" srcOrd="0" destOrd="0" presId="urn:microsoft.com/office/officeart/2005/8/layout/default"/>
    <dgm:cxn modelId="{88850B7C-0588-44E5-AB88-46D5BE48455C}" srcId="{45B2DA23-98B9-489B-954C-B24C8A9EA7D5}" destId="{FDCE51AF-011C-439E-962B-B0A2B0BF6DCE}" srcOrd="0" destOrd="0" parTransId="{05B15D97-6885-4EAB-BA6F-A03B28158219}" sibTransId="{52890960-7E9A-4BC9-8C7D-0529CCA0D7A2}"/>
    <dgm:cxn modelId="{41C62F7E-1602-4A40-B06E-074B684CACF8}" srcId="{45B2DA23-98B9-489B-954C-B24C8A9EA7D5}" destId="{8E8C41BE-D6DC-49CD-94EC-1E7F081E55B2}" srcOrd="3" destOrd="0" parTransId="{4A0A7D88-F7C7-4113-9358-6DFD666D9DDC}" sibTransId="{ABD866E0-E8B4-4A36-A67A-E2170754A0F8}"/>
    <dgm:cxn modelId="{0A911E8A-6616-BC4A-AFC8-570E40E7D0B7}" type="presOf" srcId="{7680325F-21D9-47F5-937C-831D44E80CF0}" destId="{3F8E206A-7682-D941-BB52-78241E269C93}" srcOrd="0" destOrd="0" presId="urn:microsoft.com/office/officeart/2005/8/layout/default"/>
    <dgm:cxn modelId="{8C145092-7CD4-43D2-9F4D-5D262A9B3341}" srcId="{45B2DA23-98B9-489B-954C-B24C8A9EA7D5}" destId="{16D7A301-6F12-4131-83DB-938F880240D7}" srcOrd="5" destOrd="0" parTransId="{813EFD0D-91FA-440F-8D81-ED5E670D11DD}" sibTransId="{07049996-1124-48F0-81A1-B78B7105882C}"/>
    <dgm:cxn modelId="{398AB897-6C3C-874A-B412-B77C43E3AA67}" type="presOf" srcId="{F12B4436-9401-4915-8313-3525111128C3}" destId="{3DB22969-4248-C248-9333-53B8B9EAC32B}" srcOrd="0" destOrd="0" presId="urn:microsoft.com/office/officeart/2005/8/layout/default"/>
    <dgm:cxn modelId="{1973B39B-1681-4650-827B-C9D7A4680A40}" srcId="{45B2DA23-98B9-489B-954C-B24C8A9EA7D5}" destId="{7680325F-21D9-47F5-937C-831D44E80CF0}" srcOrd="6" destOrd="0" parTransId="{5A15C188-6D31-4D53-8A3C-211CC76019E6}" sibTransId="{E44C0BCE-0D76-43CD-9522-2C85132B5BFB}"/>
    <dgm:cxn modelId="{0BBF2EA0-DA35-394B-8AA1-4EC83C57A2AB}" type="presOf" srcId="{8E8C41BE-D6DC-49CD-94EC-1E7F081E55B2}" destId="{FB44A004-1FB9-8E4A-B87E-E6B9202B7B47}" srcOrd="0" destOrd="0" presId="urn:microsoft.com/office/officeart/2005/8/layout/default"/>
    <dgm:cxn modelId="{F5E2E8B3-C055-41C2-96C7-82D468FCA17B}" srcId="{45B2DA23-98B9-489B-954C-B24C8A9EA7D5}" destId="{54B982A9-55E1-4979-A873-1E0B8A347D2F}" srcOrd="2" destOrd="0" parTransId="{6068B98F-DC9E-452F-AA0D-9404FEFA59F6}" sibTransId="{D7EFA27C-3E75-4952-B2A4-4C446F08CC0F}"/>
    <dgm:cxn modelId="{796D63C0-4E82-48CF-8E5B-F75A8A3302B3}" srcId="{45B2DA23-98B9-489B-954C-B24C8A9EA7D5}" destId="{F12B4436-9401-4915-8313-3525111128C3}" srcOrd="1" destOrd="0" parTransId="{FBE5BFC2-4C78-439A-99FA-0947D9200165}" sibTransId="{6377503F-F379-49C3-9BE6-846E4CA3FDF1}"/>
    <dgm:cxn modelId="{A8986EC6-E84C-0A46-87C8-BDBD627FCC0C}" type="presOf" srcId="{16D7A301-6F12-4131-83DB-938F880240D7}" destId="{DAD5155A-A332-E94C-AF48-AF15F0F0DB3B}" srcOrd="0" destOrd="0" presId="urn:microsoft.com/office/officeart/2005/8/layout/default"/>
    <dgm:cxn modelId="{98E26CC9-31E9-4E2B-AE2C-33C77CE0C252}" srcId="{45B2DA23-98B9-489B-954C-B24C8A9EA7D5}" destId="{53D94647-BB72-4B1D-81E0-77800CE1860F}" srcOrd="4" destOrd="0" parTransId="{57963365-64D3-4341-92FD-03B39A61633C}" sibTransId="{FF574CC0-BA1B-4587-AF6B-D92DA0B2466D}"/>
    <dgm:cxn modelId="{7A737654-BE20-BA40-97C7-FCCC122C80C3}" type="presParOf" srcId="{AA0C1B8E-4192-4E4D-8BB9-C74F21230F2B}" destId="{79FFFF65-7D58-0A4D-9AC4-34031E08E167}" srcOrd="0" destOrd="0" presId="urn:microsoft.com/office/officeart/2005/8/layout/default"/>
    <dgm:cxn modelId="{2EF93FC4-F4FF-C247-94FB-B3436806C035}" type="presParOf" srcId="{AA0C1B8E-4192-4E4D-8BB9-C74F21230F2B}" destId="{B87A0AF1-507F-784D-8802-EB4743527178}" srcOrd="1" destOrd="0" presId="urn:microsoft.com/office/officeart/2005/8/layout/default"/>
    <dgm:cxn modelId="{8B55CB7F-EEEB-0B4F-850C-27CF5CD7B0F2}" type="presParOf" srcId="{AA0C1B8E-4192-4E4D-8BB9-C74F21230F2B}" destId="{3DB22969-4248-C248-9333-53B8B9EAC32B}" srcOrd="2" destOrd="0" presId="urn:microsoft.com/office/officeart/2005/8/layout/default"/>
    <dgm:cxn modelId="{FCC3F7B4-40B7-B54B-9104-FBC5379728BD}" type="presParOf" srcId="{AA0C1B8E-4192-4E4D-8BB9-C74F21230F2B}" destId="{806B36B9-64A2-3048-86A4-95DA453FCCE7}" srcOrd="3" destOrd="0" presId="urn:microsoft.com/office/officeart/2005/8/layout/default"/>
    <dgm:cxn modelId="{CF9A304A-C320-5B48-A229-AE923983571D}" type="presParOf" srcId="{AA0C1B8E-4192-4E4D-8BB9-C74F21230F2B}" destId="{9E21F3B1-9C21-5144-9955-577370313656}" srcOrd="4" destOrd="0" presId="urn:microsoft.com/office/officeart/2005/8/layout/default"/>
    <dgm:cxn modelId="{300169FD-B0E8-0C44-ADE8-623D932CFE57}" type="presParOf" srcId="{AA0C1B8E-4192-4E4D-8BB9-C74F21230F2B}" destId="{A9B20AD3-83F6-AE4A-BBC2-FE40EEDB4299}" srcOrd="5" destOrd="0" presId="urn:microsoft.com/office/officeart/2005/8/layout/default"/>
    <dgm:cxn modelId="{E4BE9132-B0B8-6241-A419-036D0D4535F1}" type="presParOf" srcId="{AA0C1B8E-4192-4E4D-8BB9-C74F21230F2B}" destId="{FB44A004-1FB9-8E4A-B87E-E6B9202B7B47}" srcOrd="6" destOrd="0" presId="urn:microsoft.com/office/officeart/2005/8/layout/default"/>
    <dgm:cxn modelId="{215A4D93-0908-0248-9B1F-926CE250D0B9}" type="presParOf" srcId="{AA0C1B8E-4192-4E4D-8BB9-C74F21230F2B}" destId="{F8750F2A-1488-F14D-8B44-E289235AE927}" srcOrd="7" destOrd="0" presId="urn:microsoft.com/office/officeart/2005/8/layout/default"/>
    <dgm:cxn modelId="{613C74A7-04B2-D448-9B8E-8CD3ACF8C8C8}" type="presParOf" srcId="{AA0C1B8E-4192-4E4D-8BB9-C74F21230F2B}" destId="{D53EAB62-4068-0B40-AA64-C4D533AB0274}" srcOrd="8" destOrd="0" presId="urn:microsoft.com/office/officeart/2005/8/layout/default"/>
    <dgm:cxn modelId="{2F4FC7AE-1836-AD41-92F3-B5C34C664915}" type="presParOf" srcId="{AA0C1B8E-4192-4E4D-8BB9-C74F21230F2B}" destId="{76A3F2ED-5257-B344-BE38-1D51B544D0F6}" srcOrd="9" destOrd="0" presId="urn:microsoft.com/office/officeart/2005/8/layout/default"/>
    <dgm:cxn modelId="{B5CFCF8E-1C7A-2C4E-AB52-F76319457ADB}" type="presParOf" srcId="{AA0C1B8E-4192-4E4D-8BB9-C74F21230F2B}" destId="{DAD5155A-A332-E94C-AF48-AF15F0F0DB3B}" srcOrd="10" destOrd="0" presId="urn:microsoft.com/office/officeart/2005/8/layout/default"/>
    <dgm:cxn modelId="{CFAFD16F-7FD9-094A-A16C-633D8046C6FF}" type="presParOf" srcId="{AA0C1B8E-4192-4E4D-8BB9-C74F21230F2B}" destId="{195E48F6-BAAD-5646-9F57-45040C930090}" srcOrd="11" destOrd="0" presId="urn:microsoft.com/office/officeart/2005/8/layout/default"/>
    <dgm:cxn modelId="{A9F0A61D-8145-9342-953F-8C822FF9FC8C}" type="presParOf" srcId="{AA0C1B8E-4192-4E4D-8BB9-C74F21230F2B}" destId="{3F8E206A-7682-D941-BB52-78241E269C9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3C30FA-BE6C-4E13-A3A6-BBED4A96C64B}" type="doc">
      <dgm:prSet loTypeId="urn:microsoft.com/office/officeart/2005/8/layout/hChevron3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A01F560-8262-46A2-A35C-17255253DD22}">
      <dgm:prSet/>
      <dgm:spPr/>
      <dgm:t>
        <a:bodyPr/>
        <a:lstStyle/>
        <a:p>
          <a:r>
            <a:rPr lang="en-US" b="0" i="0" dirty="0"/>
            <a:t>Average salary for a licensed PTA in the US: </a:t>
          </a:r>
        </a:p>
        <a:p>
          <a:r>
            <a:rPr lang="en-US" b="0" i="0" dirty="0"/>
            <a:t>$65,860 per year as of 2023 ($31.66/</a:t>
          </a:r>
          <a:r>
            <a:rPr lang="en-US" b="0" i="0" dirty="0" err="1"/>
            <a:t>hr</a:t>
          </a:r>
          <a:r>
            <a:rPr lang="en-US" b="0" i="0" dirty="0"/>
            <a:t>).</a:t>
          </a:r>
        </a:p>
        <a:p>
          <a:r>
            <a:rPr lang="en-US" b="0" i="0" dirty="0"/>
            <a:t>Average salary for a licensed PTA in Colorado:  </a:t>
          </a:r>
        </a:p>
        <a:p>
          <a:r>
            <a:rPr lang="en-US" b="0" i="0" dirty="0"/>
            <a:t>$63,220-$66,310 per year as of 2023. </a:t>
          </a:r>
        </a:p>
        <a:p>
          <a:r>
            <a:rPr lang="en-US" b="0" i="0" dirty="0" err="1"/>
            <a:t>www.bls.gov</a:t>
          </a:r>
          <a:endParaRPr lang="en-US" dirty="0"/>
        </a:p>
      </dgm:t>
    </dgm:pt>
    <dgm:pt modelId="{FE18C363-09F9-4B72-A309-7212685EBCD1}" type="parTrans" cxnId="{B1C3547C-D5DF-4A11-9778-E88449768778}">
      <dgm:prSet/>
      <dgm:spPr/>
      <dgm:t>
        <a:bodyPr/>
        <a:lstStyle/>
        <a:p>
          <a:endParaRPr lang="en-US"/>
        </a:p>
      </dgm:t>
    </dgm:pt>
    <dgm:pt modelId="{7E1423E6-0181-4D9F-B512-B32C9C20FBC2}" type="sibTrans" cxnId="{B1C3547C-D5DF-4A11-9778-E88449768778}">
      <dgm:prSet/>
      <dgm:spPr/>
      <dgm:t>
        <a:bodyPr/>
        <a:lstStyle/>
        <a:p>
          <a:endParaRPr lang="en-US"/>
        </a:p>
      </dgm:t>
    </dgm:pt>
    <dgm:pt modelId="{062DE867-ED6E-44B9-BAEF-84FD22D3133C}">
      <dgm:prSet/>
      <dgm:spPr/>
      <dgm:t>
        <a:bodyPr/>
        <a:lstStyle/>
        <a:p>
          <a:r>
            <a:rPr lang="en-US" b="0" i="0"/>
            <a:t>Job Outlook</a:t>
          </a:r>
          <a:endParaRPr lang="en-US"/>
        </a:p>
      </dgm:t>
    </dgm:pt>
    <dgm:pt modelId="{90466C29-09A2-41F7-A6B6-78C8397314B7}" type="parTrans" cxnId="{3BB6CA81-8C18-419C-95BC-733BC34F5BAC}">
      <dgm:prSet/>
      <dgm:spPr/>
      <dgm:t>
        <a:bodyPr/>
        <a:lstStyle/>
        <a:p>
          <a:endParaRPr lang="en-US"/>
        </a:p>
      </dgm:t>
    </dgm:pt>
    <dgm:pt modelId="{54F2F8A5-418C-463B-BBDB-AA21947F0984}" type="sibTrans" cxnId="{3BB6CA81-8C18-419C-95BC-733BC34F5BAC}">
      <dgm:prSet/>
      <dgm:spPr/>
      <dgm:t>
        <a:bodyPr/>
        <a:lstStyle/>
        <a:p>
          <a:endParaRPr lang="en-US"/>
        </a:p>
      </dgm:t>
    </dgm:pt>
    <dgm:pt modelId="{F2C1EA95-B4D9-42A0-90E7-EB9344F60F4B}">
      <dgm:prSet/>
      <dgm:spPr/>
      <dgm:t>
        <a:bodyPr/>
        <a:lstStyle/>
        <a:p>
          <a:r>
            <a:rPr lang="en-US" b="0" i="0" dirty="0"/>
            <a:t>PTA employment is projected to grow 16 to 19 percent from 2024-2034, much faster than the average for all occupations. </a:t>
          </a:r>
          <a:endParaRPr lang="en-US" dirty="0"/>
        </a:p>
      </dgm:t>
    </dgm:pt>
    <dgm:pt modelId="{BB91D338-F248-4D3F-9524-C44C701B729F}" type="parTrans" cxnId="{7829495A-EFFC-4230-9D77-43A5A849D677}">
      <dgm:prSet/>
      <dgm:spPr/>
      <dgm:t>
        <a:bodyPr/>
        <a:lstStyle/>
        <a:p>
          <a:endParaRPr lang="en-US"/>
        </a:p>
      </dgm:t>
    </dgm:pt>
    <dgm:pt modelId="{9BB2BF00-C501-478D-B60B-A7C01F401485}" type="sibTrans" cxnId="{7829495A-EFFC-4230-9D77-43A5A849D677}">
      <dgm:prSet/>
      <dgm:spPr/>
      <dgm:t>
        <a:bodyPr/>
        <a:lstStyle/>
        <a:p>
          <a:endParaRPr lang="en-US"/>
        </a:p>
      </dgm:t>
    </dgm:pt>
    <dgm:pt modelId="{88015437-ADA1-47A3-87C4-E571568515D4}">
      <dgm:prSet/>
      <dgm:spPr/>
      <dgm:t>
        <a:bodyPr/>
        <a:lstStyle/>
        <a:p>
          <a:r>
            <a:rPr lang="en-US" b="0" i="0" dirty="0"/>
            <a:t>Demand for physical therapy is expected to increase due to the healthcare needs of an aging population and individuals with chronic conditions, such as diabetes and obesity.</a:t>
          </a:r>
          <a:endParaRPr lang="en-US" dirty="0"/>
        </a:p>
      </dgm:t>
    </dgm:pt>
    <dgm:pt modelId="{508E187B-97C8-462F-B2BD-8C0B1D5ADA6E}" type="parTrans" cxnId="{FAC1A067-CB70-4D47-9416-D8CEC9C28AED}">
      <dgm:prSet/>
      <dgm:spPr/>
      <dgm:t>
        <a:bodyPr/>
        <a:lstStyle/>
        <a:p>
          <a:endParaRPr lang="en-US"/>
        </a:p>
      </dgm:t>
    </dgm:pt>
    <dgm:pt modelId="{C174E5AA-BF7D-4F5C-A395-D68DCFBDEB54}" type="sibTrans" cxnId="{FAC1A067-CB70-4D47-9416-D8CEC9C28AED}">
      <dgm:prSet/>
      <dgm:spPr/>
      <dgm:t>
        <a:bodyPr/>
        <a:lstStyle/>
        <a:p>
          <a:endParaRPr lang="en-US"/>
        </a:p>
      </dgm:t>
    </dgm:pt>
    <dgm:pt modelId="{BE3D0255-0FF3-E348-9373-14F9293E83D9}" type="pres">
      <dgm:prSet presAssocID="{7D3C30FA-BE6C-4E13-A3A6-BBED4A96C64B}" presName="Name0" presStyleCnt="0">
        <dgm:presLayoutVars>
          <dgm:dir/>
          <dgm:resizeHandles val="exact"/>
        </dgm:presLayoutVars>
      </dgm:prSet>
      <dgm:spPr/>
    </dgm:pt>
    <dgm:pt modelId="{B3A02D89-9BA9-DE4F-93D4-89949013E2D7}" type="pres">
      <dgm:prSet presAssocID="{AA01F560-8262-46A2-A35C-17255253DD22}" presName="parAndChTx" presStyleLbl="node1" presStyleIdx="0" presStyleCnt="2">
        <dgm:presLayoutVars>
          <dgm:bulletEnabled val="1"/>
        </dgm:presLayoutVars>
      </dgm:prSet>
      <dgm:spPr/>
    </dgm:pt>
    <dgm:pt modelId="{297CE627-82F2-9E42-8498-BEBB62C4E790}" type="pres">
      <dgm:prSet presAssocID="{7E1423E6-0181-4D9F-B512-B32C9C20FBC2}" presName="parAndChSpace" presStyleCnt="0"/>
      <dgm:spPr/>
    </dgm:pt>
    <dgm:pt modelId="{018FB426-62F1-0245-AAA4-B6A6A52B0589}" type="pres">
      <dgm:prSet presAssocID="{062DE867-ED6E-44B9-BAEF-84FD22D3133C}" presName="parAndChTx" presStyleLbl="node1" presStyleIdx="1" presStyleCnt="2">
        <dgm:presLayoutVars>
          <dgm:bulletEnabled val="1"/>
        </dgm:presLayoutVars>
      </dgm:prSet>
      <dgm:spPr/>
    </dgm:pt>
  </dgm:ptLst>
  <dgm:cxnLst>
    <dgm:cxn modelId="{7829495A-EFFC-4230-9D77-43A5A849D677}" srcId="{062DE867-ED6E-44B9-BAEF-84FD22D3133C}" destId="{F2C1EA95-B4D9-42A0-90E7-EB9344F60F4B}" srcOrd="0" destOrd="0" parTransId="{BB91D338-F248-4D3F-9524-C44C701B729F}" sibTransId="{9BB2BF00-C501-478D-B60B-A7C01F401485}"/>
    <dgm:cxn modelId="{FAC1A067-CB70-4D47-9416-D8CEC9C28AED}" srcId="{062DE867-ED6E-44B9-BAEF-84FD22D3133C}" destId="{88015437-ADA1-47A3-87C4-E571568515D4}" srcOrd="1" destOrd="0" parTransId="{508E187B-97C8-462F-B2BD-8C0B1D5ADA6E}" sibTransId="{C174E5AA-BF7D-4F5C-A395-D68DCFBDEB54}"/>
    <dgm:cxn modelId="{4C57C86B-B3B5-934F-A0E9-301641602BCA}" type="presOf" srcId="{7D3C30FA-BE6C-4E13-A3A6-BBED4A96C64B}" destId="{BE3D0255-0FF3-E348-9373-14F9293E83D9}" srcOrd="0" destOrd="0" presId="urn:microsoft.com/office/officeart/2005/8/layout/hChevron3"/>
    <dgm:cxn modelId="{99B54D73-6185-DC4B-950E-94E0EE3CFB10}" type="presOf" srcId="{AA01F560-8262-46A2-A35C-17255253DD22}" destId="{B3A02D89-9BA9-DE4F-93D4-89949013E2D7}" srcOrd="0" destOrd="0" presId="urn:microsoft.com/office/officeart/2005/8/layout/hChevron3"/>
    <dgm:cxn modelId="{B1C3547C-D5DF-4A11-9778-E88449768778}" srcId="{7D3C30FA-BE6C-4E13-A3A6-BBED4A96C64B}" destId="{AA01F560-8262-46A2-A35C-17255253DD22}" srcOrd="0" destOrd="0" parTransId="{FE18C363-09F9-4B72-A309-7212685EBCD1}" sibTransId="{7E1423E6-0181-4D9F-B512-B32C9C20FBC2}"/>
    <dgm:cxn modelId="{3BB6CA81-8C18-419C-95BC-733BC34F5BAC}" srcId="{7D3C30FA-BE6C-4E13-A3A6-BBED4A96C64B}" destId="{062DE867-ED6E-44B9-BAEF-84FD22D3133C}" srcOrd="1" destOrd="0" parTransId="{90466C29-09A2-41F7-A6B6-78C8397314B7}" sibTransId="{54F2F8A5-418C-463B-BBDB-AA21947F0984}"/>
    <dgm:cxn modelId="{CD0016DC-7902-314D-B273-1AAF01A8C469}" type="presOf" srcId="{88015437-ADA1-47A3-87C4-E571568515D4}" destId="{018FB426-62F1-0245-AAA4-B6A6A52B0589}" srcOrd="0" destOrd="2" presId="urn:microsoft.com/office/officeart/2005/8/layout/hChevron3"/>
    <dgm:cxn modelId="{7AC8D1E0-EF97-414F-A46D-72DF604FCCED}" type="presOf" srcId="{F2C1EA95-B4D9-42A0-90E7-EB9344F60F4B}" destId="{018FB426-62F1-0245-AAA4-B6A6A52B0589}" srcOrd="0" destOrd="1" presId="urn:microsoft.com/office/officeart/2005/8/layout/hChevron3"/>
    <dgm:cxn modelId="{8C3937FF-4D45-D14E-8D40-1E77C38681AD}" type="presOf" srcId="{062DE867-ED6E-44B9-BAEF-84FD22D3133C}" destId="{018FB426-62F1-0245-AAA4-B6A6A52B0589}" srcOrd="0" destOrd="0" presId="urn:microsoft.com/office/officeart/2005/8/layout/hChevron3"/>
    <dgm:cxn modelId="{5F14D544-485B-DB45-940C-FAB840E1413E}" type="presParOf" srcId="{BE3D0255-0FF3-E348-9373-14F9293E83D9}" destId="{B3A02D89-9BA9-DE4F-93D4-89949013E2D7}" srcOrd="0" destOrd="0" presId="urn:microsoft.com/office/officeart/2005/8/layout/hChevron3"/>
    <dgm:cxn modelId="{FA933924-05E0-DB4F-BD92-0552DA5CD9EB}" type="presParOf" srcId="{BE3D0255-0FF3-E348-9373-14F9293E83D9}" destId="{297CE627-82F2-9E42-8498-BEBB62C4E790}" srcOrd="1" destOrd="0" presId="urn:microsoft.com/office/officeart/2005/8/layout/hChevron3"/>
    <dgm:cxn modelId="{FFF645E3-E550-0044-A691-91BEA8052C42}" type="presParOf" srcId="{BE3D0255-0FF3-E348-9373-14F9293E83D9}" destId="{018FB426-62F1-0245-AAA4-B6A6A52B0589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E49239-BB78-46DA-A3E1-7E64F7442442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EE19AAB-609B-4F76-A611-4F81291A056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Math and Science proficiency</a:t>
          </a:r>
        </a:p>
      </dgm:t>
    </dgm:pt>
    <dgm:pt modelId="{474B2478-AC9E-4F27-A850-92A69A03B3FB}" type="parTrans" cxnId="{452974E7-A5CC-4521-B895-B254A40EE99F}">
      <dgm:prSet/>
      <dgm:spPr/>
      <dgm:t>
        <a:bodyPr/>
        <a:lstStyle/>
        <a:p>
          <a:endParaRPr lang="en-US"/>
        </a:p>
      </dgm:t>
    </dgm:pt>
    <dgm:pt modelId="{0AD94F97-EECB-48F7-B278-2442638789AE}" type="sibTrans" cxnId="{452974E7-A5CC-4521-B895-B254A40EE99F}">
      <dgm:prSet/>
      <dgm:spPr/>
      <dgm:t>
        <a:bodyPr/>
        <a:lstStyle/>
        <a:p>
          <a:endParaRPr lang="en-US"/>
        </a:p>
      </dgm:t>
    </dgm:pt>
    <dgm:pt modelId="{F218085F-966A-4953-A972-DDE15BF50D7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Typing and writing proficiency</a:t>
          </a:r>
        </a:p>
      </dgm:t>
    </dgm:pt>
    <dgm:pt modelId="{9A56D201-4BD8-4CB1-97D3-67CF10A1D369}" type="parTrans" cxnId="{B22FE503-3BAB-48F2-8550-D453A15F0EE0}">
      <dgm:prSet/>
      <dgm:spPr/>
      <dgm:t>
        <a:bodyPr/>
        <a:lstStyle/>
        <a:p>
          <a:endParaRPr lang="en-US"/>
        </a:p>
      </dgm:t>
    </dgm:pt>
    <dgm:pt modelId="{73EAE161-2E4B-436E-A50F-39778E2E7E4F}" type="sibTrans" cxnId="{B22FE503-3BAB-48F2-8550-D453A15F0EE0}">
      <dgm:prSet/>
      <dgm:spPr/>
      <dgm:t>
        <a:bodyPr/>
        <a:lstStyle/>
        <a:p>
          <a:endParaRPr lang="en-US"/>
        </a:p>
      </dgm:t>
    </dgm:pt>
    <dgm:pt modelId="{BDBE3B14-FB94-43BB-8320-3641864CF36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Reading proficiency</a:t>
          </a:r>
        </a:p>
      </dgm:t>
    </dgm:pt>
    <dgm:pt modelId="{DB2BF20E-4DB4-4907-B0AE-528DE65D1639}" type="parTrans" cxnId="{6ADA18CD-07CE-485B-AA65-153F73EF9ABB}">
      <dgm:prSet/>
      <dgm:spPr/>
      <dgm:t>
        <a:bodyPr/>
        <a:lstStyle/>
        <a:p>
          <a:endParaRPr lang="en-US"/>
        </a:p>
      </dgm:t>
    </dgm:pt>
    <dgm:pt modelId="{0F4F56E9-E68C-4F16-A91D-7C274272151B}" type="sibTrans" cxnId="{6ADA18CD-07CE-485B-AA65-153F73EF9ABB}">
      <dgm:prSet/>
      <dgm:spPr/>
      <dgm:t>
        <a:bodyPr/>
        <a:lstStyle/>
        <a:p>
          <a:endParaRPr lang="en-US"/>
        </a:p>
      </dgm:t>
    </dgm:pt>
    <dgm:pt modelId="{1949C3AC-A1BD-46CE-B896-3A9E7BC8C53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Communication proficiency</a:t>
          </a:r>
        </a:p>
      </dgm:t>
    </dgm:pt>
    <dgm:pt modelId="{5D8DE6F1-CE37-49C9-A1E8-E31FCC67A046}" type="parTrans" cxnId="{7AC1296F-ADEE-4B3C-86AB-59D317A7F9A1}">
      <dgm:prSet/>
      <dgm:spPr/>
      <dgm:t>
        <a:bodyPr/>
        <a:lstStyle/>
        <a:p>
          <a:endParaRPr lang="en-US"/>
        </a:p>
      </dgm:t>
    </dgm:pt>
    <dgm:pt modelId="{0E8E6E08-E0DA-46B5-A36E-E3AA423639D2}" type="sibTrans" cxnId="{7AC1296F-ADEE-4B3C-86AB-59D317A7F9A1}">
      <dgm:prSet/>
      <dgm:spPr/>
      <dgm:t>
        <a:bodyPr/>
        <a:lstStyle/>
        <a:p>
          <a:endParaRPr lang="en-US"/>
        </a:p>
      </dgm:t>
    </dgm:pt>
    <dgm:pt modelId="{B0DD785C-3660-45BA-949B-865BB9EF6CA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Exercise proficiency</a:t>
          </a:r>
        </a:p>
      </dgm:t>
    </dgm:pt>
    <dgm:pt modelId="{B7444448-8BAC-4F4F-BDB3-37B4E7CD9B4D}" type="parTrans" cxnId="{A0B2B31A-C98B-4CE4-AE27-9D42BC7F3C3D}">
      <dgm:prSet/>
      <dgm:spPr/>
      <dgm:t>
        <a:bodyPr/>
        <a:lstStyle/>
        <a:p>
          <a:endParaRPr lang="en-US"/>
        </a:p>
      </dgm:t>
    </dgm:pt>
    <dgm:pt modelId="{41FF43D1-0BEB-48A8-9CB8-F09807E4A8DC}" type="sibTrans" cxnId="{A0B2B31A-C98B-4CE4-AE27-9D42BC7F3C3D}">
      <dgm:prSet/>
      <dgm:spPr/>
      <dgm:t>
        <a:bodyPr/>
        <a:lstStyle/>
        <a:p>
          <a:endParaRPr lang="en-US"/>
        </a:p>
      </dgm:t>
    </dgm:pt>
    <dgm:pt modelId="{3FC75948-D656-4FDD-AE88-836566765EF4}" type="pres">
      <dgm:prSet presAssocID="{95E49239-BB78-46DA-A3E1-7E64F7442442}" presName="root" presStyleCnt="0">
        <dgm:presLayoutVars>
          <dgm:dir/>
          <dgm:resizeHandles val="exact"/>
        </dgm:presLayoutVars>
      </dgm:prSet>
      <dgm:spPr/>
    </dgm:pt>
    <dgm:pt modelId="{0A6B75CD-C548-4C83-BAAE-3C1CB4E60657}" type="pres">
      <dgm:prSet presAssocID="{7EE19AAB-609B-4F76-A611-4F81291A0568}" presName="compNode" presStyleCnt="0"/>
      <dgm:spPr/>
    </dgm:pt>
    <dgm:pt modelId="{D9C7A4A0-BAAC-4DBB-A115-BD92BD6AD0B3}" type="pres">
      <dgm:prSet presAssocID="{7EE19AAB-609B-4F76-A611-4F81291A0568}" presName="iconBgRect" presStyleLbl="bgShp" presStyleIdx="0" presStyleCnt="5" custLinFactNeighborY="2576"/>
      <dgm:spPr/>
    </dgm:pt>
    <dgm:pt modelId="{6362347B-59EA-4600-89F0-FBA0AEF930BD}" type="pres">
      <dgm:prSet presAssocID="{7EE19AAB-609B-4F76-A611-4F81291A0568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0C4C4369-B87B-4CF6-ABB6-C3107A903AB9}" type="pres">
      <dgm:prSet presAssocID="{7EE19AAB-609B-4F76-A611-4F81291A0568}" presName="spaceRect" presStyleCnt="0"/>
      <dgm:spPr/>
    </dgm:pt>
    <dgm:pt modelId="{06B1943B-2FD1-404C-8BB3-62667B742528}" type="pres">
      <dgm:prSet presAssocID="{7EE19AAB-609B-4F76-A611-4F81291A0568}" presName="textRect" presStyleLbl="revTx" presStyleIdx="0" presStyleCnt="5">
        <dgm:presLayoutVars>
          <dgm:chMax val="1"/>
          <dgm:chPref val="1"/>
        </dgm:presLayoutVars>
      </dgm:prSet>
      <dgm:spPr/>
    </dgm:pt>
    <dgm:pt modelId="{33616919-13FB-4E0D-A7EA-FFC1F80BEFA1}" type="pres">
      <dgm:prSet presAssocID="{0AD94F97-EECB-48F7-B278-2442638789AE}" presName="sibTrans" presStyleCnt="0"/>
      <dgm:spPr/>
    </dgm:pt>
    <dgm:pt modelId="{38BB1974-3989-4B33-9EE0-521C13425C1C}" type="pres">
      <dgm:prSet presAssocID="{F218085F-966A-4953-A972-DDE15BF50D71}" presName="compNode" presStyleCnt="0"/>
      <dgm:spPr/>
    </dgm:pt>
    <dgm:pt modelId="{93279A72-D7AF-4D3D-BF46-318C9B6F7802}" type="pres">
      <dgm:prSet presAssocID="{F218085F-966A-4953-A972-DDE15BF50D71}" presName="iconBgRect" presStyleLbl="bgShp" presStyleIdx="1" presStyleCnt="5"/>
      <dgm:spPr/>
    </dgm:pt>
    <dgm:pt modelId="{60010A67-E559-462C-9046-15BA9712569A}" type="pres">
      <dgm:prSet presAssocID="{F218085F-966A-4953-A972-DDE15BF50D71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C922E2F2-A7E7-4F1C-B714-F74B432F11E2}" type="pres">
      <dgm:prSet presAssocID="{F218085F-966A-4953-A972-DDE15BF50D71}" presName="spaceRect" presStyleCnt="0"/>
      <dgm:spPr/>
    </dgm:pt>
    <dgm:pt modelId="{4578B951-883B-41D1-90BB-645DCA5808F3}" type="pres">
      <dgm:prSet presAssocID="{F218085F-966A-4953-A972-DDE15BF50D71}" presName="textRect" presStyleLbl="revTx" presStyleIdx="1" presStyleCnt="5">
        <dgm:presLayoutVars>
          <dgm:chMax val="1"/>
          <dgm:chPref val="1"/>
        </dgm:presLayoutVars>
      </dgm:prSet>
      <dgm:spPr/>
    </dgm:pt>
    <dgm:pt modelId="{A668CF5D-A104-4430-8E53-CD88D161C1D5}" type="pres">
      <dgm:prSet presAssocID="{73EAE161-2E4B-436E-A50F-39778E2E7E4F}" presName="sibTrans" presStyleCnt="0"/>
      <dgm:spPr/>
    </dgm:pt>
    <dgm:pt modelId="{BB91A6A5-A79A-44CE-AD22-CD804F40A79F}" type="pres">
      <dgm:prSet presAssocID="{BDBE3B14-FB94-43BB-8320-3641864CF36A}" presName="compNode" presStyleCnt="0"/>
      <dgm:spPr/>
    </dgm:pt>
    <dgm:pt modelId="{C5F07DF7-35A8-4104-8B12-1B21C302810D}" type="pres">
      <dgm:prSet presAssocID="{BDBE3B14-FB94-43BB-8320-3641864CF36A}" presName="iconBgRect" presStyleLbl="bgShp" presStyleIdx="2" presStyleCnt="5" custLinFactNeighborY="2576"/>
      <dgm:spPr/>
    </dgm:pt>
    <dgm:pt modelId="{38665ED7-1769-484D-993E-F01A06B25B32}" type="pres">
      <dgm:prSet presAssocID="{BDBE3B14-FB94-43BB-8320-3641864CF36A}" presName="iconRect" presStyleLbl="node1" presStyleIdx="2" presStyleCnt="5" custLinFactNeighborY="448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844E1DC-93B7-46C0-86BF-67A1F8EE2637}" type="pres">
      <dgm:prSet presAssocID="{BDBE3B14-FB94-43BB-8320-3641864CF36A}" presName="spaceRect" presStyleCnt="0"/>
      <dgm:spPr/>
    </dgm:pt>
    <dgm:pt modelId="{37F00393-81E4-4545-8AEE-283CD174D503}" type="pres">
      <dgm:prSet presAssocID="{BDBE3B14-FB94-43BB-8320-3641864CF36A}" presName="textRect" presStyleLbl="revTx" presStyleIdx="2" presStyleCnt="5">
        <dgm:presLayoutVars>
          <dgm:chMax val="1"/>
          <dgm:chPref val="1"/>
        </dgm:presLayoutVars>
      </dgm:prSet>
      <dgm:spPr/>
    </dgm:pt>
    <dgm:pt modelId="{20FF8587-672A-41F3-948E-E9E0B4ACCFB4}" type="pres">
      <dgm:prSet presAssocID="{0F4F56E9-E68C-4F16-A91D-7C274272151B}" presName="sibTrans" presStyleCnt="0"/>
      <dgm:spPr/>
    </dgm:pt>
    <dgm:pt modelId="{CAC11125-EFE1-4709-B483-ED7E11BFBE61}" type="pres">
      <dgm:prSet presAssocID="{1949C3AC-A1BD-46CE-B896-3A9E7BC8C538}" presName="compNode" presStyleCnt="0"/>
      <dgm:spPr/>
    </dgm:pt>
    <dgm:pt modelId="{8E60D400-24C9-4C9F-9B2B-E3ADA9854B87}" type="pres">
      <dgm:prSet presAssocID="{1949C3AC-A1BD-46CE-B896-3A9E7BC8C538}" presName="iconBgRect" presStyleLbl="bgShp" presStyleIdx="3" presStyleCnt="5"/>
      <dgm:spPr/>
    </dgm:pt>
    <dgm:pt modelId="{D9DBED34-534E-468A-ADB7-61A33A33134D}" type="pres">
      <dgm:prSet presAssocID="{1949C3AC-A1BD-46CE-B896-3A9E7BC8C538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A05F4A37-967C-49AD-812D-A0BA41236589}" type="pres">
      <dgm:prSet presAssocID="{1949C3AC-A1BD-46CE-B896-3A9E7BC8C538}" presName="spaceRect" presStyleCnt="0"/>
      <dgm:spPr/>
    </dgm:pt>
    <dgm:pt modelId="{5497C044-1761-42B1-AD01-9713EA4BDF05}" type="pres">
      <dgm:prSet presAssocID="{1949C3AC-A1BD-46CE-B896-3A9E7BC8C538}" presName="textRect" presStyleLbl="revTx" presStyleIdx="3" presStyleCnt="5">
        <dgm:presLayoutVars>
          <dgm:chMax val="1"/>
          <dgm:chPref val="1"/>
        </dgm:presLayoutVars>
      </dgm:prSet>
      <dgm:spPr/>
    </dgm:pt>
    <dgm:pt modelId="{2702DF10-790D-4795-93A1-F5CED8E8B5E0}" type="pres">
      <dgm:prSet presAssocID="{0E8E6E08-E0DA-46B5-A36E-E3AA423639D2}" presName="sibTrans" presStyleCnt="0"/>
      <dgm:spPr/>
    </dgm:pt>
    <dgm:pt modelId="{F174560F-35D0-491B-877D-4D2F98A64B82}" type="pres">
      <dgm:prSet presAssocID="{B0DD785C-3660-45BA-949B-865BB9EF6CA4}" presName="compNode" presStyleCnt="0"/>
      <dgm:spPr/>
    </dgm:pt>
    <dgm:pt modelId="{10056319-B9AE-49D7-A5D4-2CBAB6714EB0}" type="pres">
      <dgm:prSet presAssocID="{B0DD785C-3660-45BA-949B-865BB9EF6CA4}" presName="iconBgRect" presStyleLbl="bgShp" presStyleIdx="4" presStyleCnt="5"/>
      <dgm:spPr/>
    </dgm:pt>
    <dgm:pt modelId="{6E2DECF9-477C-45C3-8951-D5D71DD13F88}" type="pres">
      <dgm:prSet presAssocID="{B0DD785C-3660-45BA-949B-865BB9EF6CA4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6271317E-A1C3-4FA0-B731-8DF88166F9DB}" type="pres">
      <dgm:prSet presAssocID="{B0DD785C-3660-45BA-949B-865BB9EF6CA4}" presName="spaceRect" presStyleCnt="0"/>
      <dgm:spPr/>
    </dgm:pt>
    <dgm:pt modelId="{095390CC-5FDB-4EF7-82E8-D66A732B259E}" type="pres">
      <dgm:prSet presAssocID="{B0DD785C-3660-45BA-949B-865BB9EF6CA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B22FE503-3BAB-48F2-8550-D453A15F0EE0}" srcId="{95E49239-BB78-46DA-A3E1-7E64F7442442}" destId="{F218085F-966A-4953-A972-DDE15BF50D71}" srcOrd="1" destOrd="0" parTransId="{9A56D201-4BD8-4CB1-97D3-67CF10A1D369}" sibTransId="{73EAE161-2E4B-436E-A50F-39778E2E7E4F}"/>
    <dgm:cxn modelId="{A0B2B31A-C98B-4CE4-AE27-9D42BC7F3C3D}" srcId="{95E49239-BB78-46DA-A3E1-7E64F7442442}" destId="{B0DD785C-3660-45BA-949B-865BB9EF6CA4}" srcOrd="4" destOrd="0" parTransId="{B7444448-8BAC-4F4F-BDB3-37B4E7CD9B4D}" sibTransId="{41FF43D1-0BEB-48A8-9CB8-F09807E4A8DC}"/>
    <dgm:cxn modelId="{0E002324-C380-493F-B37D-B14BAFE18294}" type="presOf" srcId="{F218085F-966A-4953-A972-DDE15BF50D71}" destId="{4578B951-883B-41D1-90BB-645DCA5808F3}" srcOrd="0" destOrd="0" presId="urn:microsoft.com/office/officeart/2018/5/layout/IconCircleLabelList"/>
    <dgm:cxn modelId="{FDF3F338-65CA-4A85-8785-762BAD9130EE}" type="presOf" srcId="{B0DD785C-3660-45BA-949B-865BB9EF6CA4}" destId="{095390CC-5FDB-4EF7-82E8-D66A732B259E}" srcOrd="0" destOrd="0" presId="urn:microsoft.com/office/officeart/2018/5/layout/IconCircleLabelList"/>
    <dgm:cxn modelId="{1300394F-74C7-4CF9-8ABB-83DC5BE367B1}" type="presOf" srcId="{7EE19AAB-609B-4F76-A611-4F81291A0568}" destId="{06B1943B-2FD1-404C-8BB3-62667B742528}" srcOrd="0" destOrd="0" presId="urn:microsoft.com/office/officeart/2018/5/layout/IconCircleLabelList"/>
    <dgm:cxn modelId="{7AC1296F-ADEE-4B3C-86AB-59D317A7F9A1}" srcId="{95E49239-BB78-46DA-A3E1-7E64F7442442}" destId="{1949C3AC-A1BD-46CE-B896-3A9E7BC8C538}" srcOrd="3" destOrd="0" parTransId="{5D8DE6F1-CE37-49C9-A1E8-E31FCC67A046}" sibTransId="{0E8E6E08-E0DA-46B5-A36E-E3AA423639D2}"/>
    <dgm:cxn modelId="{A7F72F8B-CCBD-43B9-A6F4-FDF9491B8332}" type="presOf" srcId="{BDBE3B14-FB94-43BB-8320-3641864CF36A}" destId="{37F00393-81E4-4545-8AEE-283CD174D503}" srcOrd="0" destOrd="0" presId="urn:microsoft.com/office/officeart/2018/5/layout/IconCircleLabelList"/>
    <dgm:cxn modelId="{F03557C2-4AD1-40B1-AFB9-25A03F73CC6A}" type="presOf" srcId="{95E49239-BB78-46DA-A3E1-7E64F7442442}" destId="{3FC75948-D656-4FDD-AE88-836566765EF4}" srcOrd="0" destOrd="0" presId="urn:microsoft.com/office/officeart/2018/5/layout/IconCircleLabelList"/>
    <dgm:cxn modelId="{5235F4C3-FF1E-4AD2-AE33-E9DB436E9FFC}" type="presOf" srcId="{1949C3AC-A1BD-46CE-B896-3A9E7BC8C538}" destId="{5497C044-1761-42B1-AD01-9713EA4BDF05}" srcOrd="0" destOrd="0" presId="urn:microsoft.com/office/officeart/2018/5/layout/IconCircleLabelList"/>
    <dgm:cxn modelId="{6ADA18CD-07CE-485B-AA65-153F73EF9ABB}" srcId="{95E49239-BB78-46DA-A3E1-7E64F7442442}" destId="{BDBE3B14-FB94-43BB-8320-3641864CF36A}" srcOrd="2" destOrd="0" parTransId="{DB2BF20E-4DB4-4907-B0AE-528DE65D1639}" sibTransId="{0F4F56E9-E68C-4F16-A91D-7C274272151B}"/>
    <dgm:cxn modelId="{452974E7-A5CC-4521-B895-B254A40EE99F}" srcId="{95E49239-BB78-46DA-A3E1-7E64F7442442}" destId="{7EE19AAB-609B-4F76-A611-4F81291A0568}" srcOrd="0" destOrd="0" parTransId="{474B2478-AC9E-4F27-A850-92A69A03B3FB}" sibTransId="{0AD94F97-EECB-48F7-B278-2442638789AE}"/>
    <dgm:cxn modelId="{34F21AE4-65B0-4E42-9E2A-FE5F430F99C2}" type="presParOf" srcId="{3FC75948-D656-4FDD-AE88-836566765EF4}" destId="{0A6B75CD-C548-4C83-BAAE-3C1CB4E60657}" srcOrd="0" destOrd="0" presId="urn:microsoft.com/office/officeart/2018/5/layout/IconCircleLabelList"/>
    <dgm:cxn modelId="{EC421347-8DCB-4535-A680-57A5CC0736A7}" type="presParOf" srcId="{0A6B75CD-C548-4C83-BAAE-3C1CB4E60657}" destId="{D9C7A4A0-BAAC-4DBB-A115-BD92BD6AD0B3}" srcOrd="0" destOrd="0" presId="urn:microsoft.com/office/officeart/2018/5/layout/IconCircleLabelList"/>
    <dgm:cxn modelId="{546CA977-AC1B-4ED1-9795-679A0B68799E}" type="presParOf" srcId="{0A6B75CD-C548-4C83-BAAE-3C1CB4E60657}" destId="{6362347B-59EA-4600-89F0-FBA0AEF930BD}" srcOrd="1" destOrd="0" presId="urn:microsoft.com/office/officeart/2018/5/layout/IconCircleLabelList"/>
    <dgm:cxn modelId="{F47680C3-99EB-4EDF-8CC1-1BE60D733949}" type="presParOf" srcId="{0A6B75CD-C548-4C83-BAAE-3C1CB4E60657}" destId="{0C4C4369-B87B-4CF6-ABB6-C3107A903AB9}" srcOrd="2" destOrd="0" presId="urn:microsoft.com/office/officeart/2018/5/layout/IconCircleLabelList"/>
    <dgm:cxn modelId="{D326386C-A33F-4A1E-A011-C69BBBFEBFA8}" type="presParOf" srcId="{0A6B75CD-C548-4C83-BAAE-3C1CB4E60657}" destId="{06B1943B-2FD1-404C-8BB3-62667B742528}" srcOrd="3" destOrd="0" presId="urn:microsoft.com/office/officeart/2018/5/layout/IconCircleLabelList"/>
    <dgm:cxn modelId="{F41ED72E-CE59-4D7F-8C85-CA5B6971D22A}" type="presParOf" srcId="{3FC75948-D656-4FDD-AE88-836566765EF4}" destId="{33616919-13FB-4E0D-A7EA-FFC1F80BEFA1}" srcOrd="1" destOrd="0" presId="urn:microsoft.com/office/officeart/2018/5/layout/IconCircleLabelList"/>
    <dgm:cxn modelId="{971AFB50-057A-44F7-A4FD-8B9B12A3DCEA}" type="presParOf" srcId="{3FC75948-D656-4FDD-AE88-836566765EF4}" destId="{38BB1974-3989-4B33-9EE0-521C13425C1C}" srcOrd="2" destOrd="0" presId="urn:microsoft.com/office/officeart/2018/5/layout/IconCircleLabelList"/>
    <dgm:cxn modelId="{3ECD7D0A-C325-4BBA-BF3A-9A89D882E5A9}" type="presParOf" srcId="{38BB1974-3989-4B33-9EE0-521C13425C1C}" destId="{93279A72-D7AF-4D3D-BF46-318C9B6F7802}" srcOrd="0" destOrd="0" presId="urn:microsoft.com/office/officeart/2018/5/layout/IconCircleLabelList"/>
    <dgm:cxn modelId="{1A135307-410E-4AA4-BF08-71035F172325}" type="presParOf" srcId="{38BB1974-3989-4B33-9EE0-521C13425C1C}" destId="{60010A67-E559-462C-9046-15BA9712569A}" srcOrd="1" destOrd="0" presId="urn:microsoft.com/office/officeart/2018/5/layout/IconCircleLabelList"/>
    <dgm:cxn modelId="{8D79BB55-27D4-48EC-8A04-EAF3EB5D03E0}" type="presParOf" srcId="{38BB1974-3989-4B33-9EE0-521C13425C1C}" destId="{C922E2F2-A7E7-4F1C-B714-F74B432F11E2}" srcOrd="2" destOrd="0" presId="urn:microsoft.com/office/officeart/2018/5/layout/IconCircleLabelList"/>
    <dgm:cxn modelId="{E556209C-F7BE-428B-83E9-0C0FF0612E96}" type="presParOf" srcId="{38BB1974-3989-4B33-9EE0-521C13425C1C}" destId="{4578B951-883B-41D1-90BB-645DCA5808F3}" srcOrd="3" destOrd="0" presId="urn:microsoft.com/office/officeart/2018/5/layout/IconCircleLabelList"/>
    <dgm:cxn modelId="{8FBB81B0-C282-40F9-A454-8F77FAB57F30}" type="presParOf" srcId="{3FC75948-D656-4FDD-AE88-836566765EF4}" destId="{A668CF5D-A104-4430-8E53-CD88D161C1D5}" srcOrd="3" destOrd="0" presId="urn:microsoft.com/office/officeart/2018/5/layout/IconCircleLabelList"/>
    <dgm:cxn modelId="{57CDF4EE-B21C-440A-B45F-307F2758D42D}" type="presParOf" srcId="{3FC75948-D656-4FDD-AE88-836566765EF4}" destId="{BB91A6A5-A79A-44CE-AD22-CD804F40A79F}" srcOrd="4" destOrd="0" presId="urn:microsoft.com/office/officeart/2018/5/layout/IconCircleLabelList"/>
    <dgm:cxn modelId="{F7E11A21-5560-43F2-B70D-1290B54F5174}" type="presParOf" srcId="{BB91A6A5-A79A-44CE-AD22-CD804F40A79F}" destId="{C5F07DF7-35A8-4104-8B12-1B21C302810D}" srcOrd="0" destOrd="0" presId="urn:microsoft.com/office/officeart/2018/5/layout/IconCircleLabelList"/>
    <dgm:cxn modelId="{184E3AED-3647-4BCD-A055-065A791429EB}" type="presParOf" srcId="{BB91A6A5-A79A-44CE-AD22-CD804F40A79F}" destId="{38665ED7-1769-484D-993E-F01A06B25B32}" srcOrd="1" destOrd="0" presId="urn:microsoft.com/office/officeart/2018/5/layout/IconCircleLabelList"/>
    <dgm:cxn modelId="{F5028F16-CC5E-485C-A65F-55FD87BB9CDF}" type="presParOf" srcId="{BB91A6A5-A79A-44CE-AD22-CD804F40A79F}" destId="{7844E1DC-93B7-46C0-86BF-67A1F8EE2637}" srcOrd="2" destOrd="0" presId="urn:microsoft.com/office/officeart/2018/5/layout/IconCircleLabelList"/>
    <dgm:cxn modelId="{85558BA8-330B-4708-A32A-27167E7F9EF1}" type="presParOf" srcId="{BB91A6A5-A79A-44CE-AD22-CD804F40A79F}" destId="{37F00393-81E4-4545-8AEE-283CD174D503}" srcOrd="3" destOrd="0" presId="urn:microsoft.com/office/officeart/2018/5/layout/IconCircleLabelList"/>
    <dgm:cxn modelId="{574AF324-06D8-4BE8-AE23-5AB88911187A}" type="presParOf" srcId="{3FC75948-D656-4FDD-AE88-836566765EF4}" destId="{20FF8587-672A-41F3-948E-E9E0B4ACCFB4}" srcOrd="5" destOrd="0" presId="urn:microsoft.com/office/officeart/2018/5/layout/IconCircleLabelList"/>
    <dgm:cxn modelId="{69C4357D-9E7F-416F-8B14-92E3BC789AE9}" type="presParOf" srcId="{3FC75948-D656-4FDD-AE88-836566765EF4}" destId="{CAC11125-EFE1-4709-B483-ED7E11BFBE61}" srcOrd="6" destOrd="0" presId="urn:microsoft.com/office/officeart/2018/5/layout/IconCircleLabelList"/>
    <dgm:cxn modelId="{3AA9F6C5-5A3D-4CE9-9370-F1F266236317}" type="presParOf" srcId="{CAC11125-EFE1-4709-B483-ED7E11BFBE61}" destId="{8E60D400-24C9-4C9F-9B2B-E3ADA9854B87}" srcOrd="0" destOrd="0" presId="urn:microsoft.com/office/officeart/2018/5/layout/IconCircleLabelList"/>
    <dgm:cxn modelId="{2E1A1BC7-11A5-4750-977F-CF2B375FF4EF}" type="presParOf" srcId="{CAC11125-EFE1-4709-B483-ED7E11BFBE61}" destId="{D9DBED34-534E-468A-ADB7-61A33A33134D}" srcOrd="1" destOrd="0" presId="urn:microsoft.com/office/officeart/2018/5/layout/IconCircleLabelList"/>
    <dgm:cxn modelId="{CFDB899C-F628-4E93-8FD6-1F14CE8D5216}" type="presParOf" srcId="{CAC11125-EFE1-4709-B483-ED7E11BFBE61}" destId="{A05F4A37-967C-49AD-812D-A0BA41236589}" srcOrd="2" destOrd="0" presId="urn:microsoft.com/office/officeart/2018/5/layout/IconCircleLabelList"/>
    <dgm:cxn modelId="{732D48F6-D735-46B1-A085-4DFDC45A859E}" type="presParOf" srcId="{CAC11125-EFE1-4709-B483-ED7E11BFBE61}" destId="{5497C044-1761-42B1-AD01-9713EA4BDF05}" srcOrd="3" destOrd="0" presId="urn:microsoft.com/office/officeart/2018/5/layout/IconCircleLabelList"/>
    <dgm:cxn modelId="{0A6981E6-B7C1-498C-BB13-BF73692DD433}" type="presParOf" srcId="{3FC75948-D656-4FDD-AE88-836566765EF4}" destId="{2702DF10-790D-4795-93A1-F5CED8E8B5E0}" srcOrd="7" destOrd="0" presId="urn:microsoft.com/office/officeart/2018/5/layout/IconCircleLabelList"/>
    <dgm:cxn modelId="{629F6442-58F9-4FB0-B59F-BD0BCB530264}" type="presParOf" srcId="{3FC75948-D656-4FDD-AE88-836566765EF4}" destId="{F174560F-35D0-491B-877D-4D2F98A64B82}" srcOrd="8" destOrd="0" presId="urn:microsoft.com/office/officeart/2018/5/layout/IconCircleLabelList"/>
    <dgm:cxn modelId="{995CE3E0-39D4-4963-B2AC-157C7528EEF4}" type="presParOf" srcId="{F174560F-35D0-491B-877D-4D2F98A64B82}" destId="{10056319-B9AE-49D7-A5D4-2CBAB6714EB0}" srcOrd="0" destOrd="0" presId="urn:microsoft.com/office/officeart/2018/5/layout/IconCircleLabelList"/>
    <dgm:cxn modelId="{F0FDE07A-CB8E-4CF2-B32E-04CBDF31393D}" type="presParOf" srcId="{F174560F-35D0-491B-877D-4D2F98A64B82}" destId="{6E2DECF9-477C-45C3-8951-D5D71DD13F88}" srcOrd="1" destOrd="0" presId="urn:microsoft.com/office/officeart/2018/5/layout/IconCircleLabelList"/>
    <dgm:cxn modelId="{9AA159F3-35B7-41CB-8A8E-048DB1F3BFC4}" type="presParOf" srcId="{F174560F-35D0-491B-877D-4D2F98A64B82}" destId="{6271317E-A1C3-4FA0-B731-8DF88166F9DB}" srcOrd="2" destOrd="0" presId="urn:microsoft.com/office/officeart/2018/5/layout/IconCircleLabelList"/>
    <dgm:cxn modelId="{03EDB26B-C285-447D-BAD8-F7D11E670592}" type="presParOf" srcId="{F174560F-35D0-491B-877D-4D2F98A64B82}" destId="{095390CC-5FDB-4EF7-82E8-D66A732B259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2D67E2-8A16-49C7-8143-F0887A3BD80A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9A2C358-9D6B-40DA-BBBA-D692F0EDC3E2}">
      <dgm:prSet/>
      <dgm:spPr/>
      <dgm:t>
        <a:bodyPr/>
        <a:lstStyle/>
        <a:p>
          <a:r>
            <a:rPr lang="en-US" dirty="0"/>
            <a:t>Summer II</a:t>
          </a:r>
        </a:p>
      </dgm:t>
    </dgm:pt>
    <dgm:pt modelId="{0BC99EC2-83DD-453C-8FDA-B45500311A7D}" type="parTrans" cxnId="{6F354E9D-140C-43B1-904E-BB49260A3622}">
      <dgm:prSet/>
      <dgm:spPr/>
      <dgm:t>
        <a:bodyPr/>
        <a:lstStyle/>
        <a:p>
          <a:endParaRPr lang="en-US"/>
        </a:p>
      </dgm:t>
    </dgm:pt>
    <dgm:pt modelId="{FDF1B4B2-80CF-41A1-90B9-1766E7F8FF93}" type="sibTrans" cxnId="{6F354E9D-140C-43B1-904E-BB49260A3622}">
      <dgm:prSet/>
      <dgm:spPr/>
      <dgm:t>
        <a:bodyPr/>
        <a:lstStyle/>
        <a:p>
          <a:endParaRPr lang="en-US"/>
        </a:p>
      </dgm:t>
    </dgm:pt>
    <dgm:pt modelId="{E0100299-1880-4003-BE35-42A3E99ECA7E}">
      <dgm:prSet/>
      <dgm:spPr/>
      <dgm:t>
        <a:bodyPr/>
        <a:lstStyle/>
        <a:p>
          <a:r>
            <a:rPr lang="en-US" dirty="0"/>
            <a:t>PTA 2080 Clinical Internship I (4 weeks – 40 hours/</a:t>
          </a:r>
          <a:r>
            <a:rPr lang="en-US" dirty="0" err="1"/>
            <a:t>wk</a:t>
          </a:r>
          <a:r>
            <a:rPr lang="en-US" dirty="0"/>
            <a:t>)</a:t>
          </a:r>
        </a:p>
      </dgm:t>
    </dgm:pt>
    <dgm:pt modelId="{B31C493E-6E4D-4349-B28D-55AB70A08B9E}" type="parTrans" cxnId="{B9B698CB-F604-4120-8D5B-9B694B10CCA1}">
      <dgm:prSet/>
      <dgm:spPr/>
      <dgm:t>
        <a:bodyPr/>
        <a:lstStyle/>
        <a:p>
          <a:endParaRPr lang="en-US"/>
        </a:p>
      </dgm:t>
    </dgm:pt>
    <dgm:pt modelId="{6709EE5E-6069-4F4B-8188-A3728AF39BD7}" type="sibTrans" cxnId="{B9B698CB-F604-4120-8D5B-9B694B10CCA1}">
      <dgm:prSet/>
      <dgm:spPr/>
      <dgm:t>
        <a:bodyPr/>
        <a:lstStyle/>
        <a:p>
          <a:endParaRPr lang="en-US"/>
        </a:p>
      </dgm:t>
    </dgm:pt>
    <dgm:pt modelId="{C2A04F3E-053C-461F-A07B-2E0E2681990C}">
      <dgm:prSet/>
      <dgm:spPr/>
      <dgm:t>
        <a:bodyPr/>
        <a:lstStyle/>
        <a:p>
          <a:r>
            <a:rPr lang="en-US" dirty="0"/>
            <a:t>Fall II</a:t>
          </a:r>
        </a:p>
      </dgm:t>
    </dgm:pt>
    <dgm:pt modelId="{04E332F8-3FAA-4E24-ABF0-687202C9356C}" type="parTrans" cxnId="{C3252741-2974-470F-A710-D330EBFEC974}">
      <dgm:prSet/>
      <dgm:spPr/>
      <dgm:t>
        <a:bodyPr/>
        <a:lstStyle/>
        <a:p>
          <a:endParaRPr lang="en-US"/>
        </a:p>
      </dgm:t>
    </dgm:pt>
    <dgm:pt modelId="{62AB6DA0-CB9A-4ADA-90E6-A60694DBE2C2}" type="sibTrans" cxnId="{C3252741-2974-470F-A710-D330EBFEC974}">
      <dgm:prSet/>
      <dgm:spPr/>
      <dgm:t>
        <a:bodyPr/>
        <a:lstStyle/>
        <a:p>
          <a:endParaRPr lang="en-US"/>
        </a:p>
      </dgm:t>
    </dgm:pt>
    <dgm:pt modelId="{01C0862B-E964-476A-A389-4A8050DADDA4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2005 Psychological Issues in Healthcare</a:t>
          </a:r>
        </a:p>
      </dgm:t>
    </dgm:pt>
    <dgm:pt modelId="{BF7FA227-CE16-4095-90E0-BDBAF4661872}" type="parTrans" cxnId="{8146268B-C7D7-4C74-A558-4957870C6686}">
      <dgm:prSet/>
      <dgm:spPr/>
      <dgm:t>
        <a:bodyPr/>
        <a:lstStyle/>
        <a:p>
          <a:endParaRPr lang="en-US"/>
        </a:p>
      </dgm:t>
    </dgm:pt>
    <dgm:pt modelId="{FA2AEC2C-C7FE-4B99-A6D0-1AC415747B1C}" type="sibTrans" cxnId="{8146268B-C7D7-4C74-A558-4957870C6686}">
      <dgm:prSet/>
      <dgm:spPr/>
      <dgm:t>
        <a:bodyPr/>
        <a:lstStyle/>
        <a:p>
          <a:endParaRPr lang="en-US"/>
        </a:p>
      </dgm:t>
    </dgm:pt>
    <dgm:pt modelId="{856CF6B1-417F-4D3B-8F5D-C32CA678A705}">
      <dgm:prSet/>
      <dgm:spPr/>
      <dgm:t>
        <a:bodyPr/>
        <a:lstStyle/>
        <a:p>
          <a:r>
            <a:rPr lang="en-US" dirty="0"/>
            <a:t>Spring II</a:t>
          </a:r>
        </a:p>
      </dgm:t>
    </dgm:pt>
    <dgm:pt modelId="{8A859B53-DBAC-40D8-A47D-415B0A5DDC0C}" type="parTrans" cxnId="{F054B2D4-7A4A-43ED-B230-42FA5AC2A87A}">
      <dgm:prSet/>
      <dgm:spPr/>
      <dgm:t>
        <a:bodyPr/>
        <a:lstStyle/>
        <a:p>
          <a:endParaRPr lang="en-US"/>
        </a:p>
      </dgm:t>
    </dgm:pt>
    <dgm:pt modelId="{F91F98D2-DB00-4807-8971-72F3238FA8F6}" type="sibTrans" cxnId="{F054B2D4-7A4A-43ED-B230-42FA5AC2A87A}">
      <dgm:prSet/>
      <dgm:spPr/>
      <dgm:t>
        <a:bodyPr/>
        <a:lstStyle/>
        <a:p>
          <a:endParaRPr lang="en-US"/>
        </a:p>
      </dgm:t>
    </dgm:pt>
    <dgm:pt modelId="{CAB416CB-305A-4CBA-BCC2-438D6F1E797E}">
      <dgm:prSet/>
      <dgm:spPr/>
      <dgm:t>
        <a:bodyPr/>
        <a:lstStyle/>
        <a:p>
          <a:r>
            <a:rPr lang="en-US" dirty="0"/>
            <a:t>PTA 2078 PTA Seminar</a:t>
          </a:r>
        </a:p>
      </dgm:t>
    </dgm:pt>
    <dgm:pt modelId="{47542919-7FA1-4044-88D1-6A24CE769AC4}" type="parTrans" cxnId="{3DE54A1C-F369-4671-A12A-2FA8A1ED91AC}">
      <dgm:prSet/>
      <dgm:spPr/>
      <dgm:t>
        <a:bodyPr/>
        <a:lstStyle/>
        <a:p>
          <a:endParaRPr lang="en-US"/>
        </a:p>
      </dgm:t>
    </dgm:pt>
    <dgm:pt modelId="{F2A52CB0-0BC3-447B-95C7-8E47CE8A0263}" type="sibTrans" cxnId="{3DE54A1C-F369-4671-A12A-2FA8A1ED91AC}">
      <dgm:prSet/>
      <dgm:spPr/>
      <dgm:t>
        <a:bodyPr/>
        <a:lstStyle/>
        <a:p>
          <a:endParaRPr lang="en-US"/>
        </a:p>
      </dgm:t>
    </dgm:pt>
    <dgm:pt modelId="{233C24FE-B254-4592-A383-0DA80997596B}">
      <dgm:prSet/>
      <dgm:spPr/>
      <dgm:t>
        <a:bodyPr/>
        <a:lstStyle/>
        <a:p>
          <a:r>
            <a:rPr lang="en-US" dirty="0"/>
            <a:t>PTA 2081 Clinical Internship II (6 weeks – 40 hours/</a:t>
          </a:r>
          <a:r>
            <a:rPr lang="en-US" dirty="0" err="1"/>
            <a:t>wk</a:t>
          </a:r>
          <a:r>
            <a:rPr lang="en-US" dirty="0"/>
            <a:t>)</a:t>
          </a:r>
        </a:p>
      </dgm:t>
    </dgm:pt>
    <dgm:pt modelId="{D9B77B7D-4F3B-4C17-9941-3F65BB8FB4F1}" type="parTrans" cxnId="{14C54B78-2A37-4674-BBC6-0C15B54EE74D}">
      <dgm:prSet/>
      <dgm:spPr/>
      <dgm:t>
        <a:bodyPr/>
        <a:lstStyle/>
        <a:p>
          <a:endParaRPr lang="en-US"/>
        </a:p>
      </dgm:t>
    </dgm:pt>
    <dgm:pt modelId="{B66D258D-19BF-4AFB-A74F-BCCD16BE44D7}" type="sibTrans" cxnId="{14C54B78-2A37-4674-BBC6-0C15B54EE74D}">
      <dgm:prSet/>
      <dgm:spPr/>
      <dgm:t>
        <a:bodyPr/>
        <a:lstStyle/>
        <a:p>
          <a:endParaRPr lang="en-US"/>
        </a:p>
      </dgm:t>
    </dgm:pt>
    <dgm:pt modelId="{9AA2D717-CF72-482D-A186-A2E17904B832}">
      <dgm:prSet/>
      <dgm:spPr/>
      <dgm:t>
        <a:bodyPr/>
        <a:lstStyle/>
        <a:p>
          <a:r>
            <a:rPr lang="en-US" dirty="0"/>
            <a:t>PTA 2082 Clinical Internship III (6 weeks – 40 hours/</a:t>
          </a:r>
          <a:r>
            <a:rPr lang="en-US" dirty="0" err="1"/>
            <a:t>wk</a:t>
          </a:r>
          <a:r>
            <a:rPr lang="en-US" dirty="0"/>
            <a:t>)</a:t>
          </a:r>
        </a:p>
      </dgm:t>
    </dgm:pt>
    <dgm:pt modelId="{31FA9430-A681-4FB8-BA6D-814349BE52BA}" type="parTrans" cxnId="{9B87A9C7-60C9-47E1-AB63-854F1BDEC64D}">
      <dgm:prSet/>
      <dgm:spPr/>
      <dgm:t>
        <a:bodyPr/>
        <a:lstStyle/>
        <a:p>
          <a:endParaRPr lang="en-US"/>
        </a:p>
      </dgm:t>
    </dgm:pt>
    <dgm:pt modelId="{073BA7E9-FEFB-4F1A-B9AC-A66D42D552E4}" type="sibTrans" cxnId="{9B87A9C7-60C9-47E1-AB63-854F1BDEC64D}">
      <dgm:prSet/>
      <dgm:spPr/>
      <dgm:t>
        <a:bodyPr/>
        <a:lstStyle/>
        <a:p>
          <a:endParaRPr lang="en-US"/>
        </a:p>
      </dgm:t>
    </dgm:pt>
    <dgm:pt modelId="{1EA66BF4-6665-4811-A1D2-A624F97E9670}">
      <dgm:prSet/>
      <dgm:spPr/>
      <dgm:t>
        <a:bodyPr/>
        <a:lstStyle/>
        <a:p>
          <a:r>
            <a:rPr lang="en-US" dirty="0">
              <a:highlight>
                <a:srgbClr val="FFFF00"/>
              </a:highlight>
            </a:rPr>
            <a:t>PSY 1001 General Psychology I (General Education)</a:t>
          </a:r>
        </a:p>
      </dgm:t>
    </dgm:pt>
    <dgm:pt modelId="{9B2E9F39-0888-4351-AA62-530A28B05A05}" type="parTrans" cxnId="{28CEACC5-A225-4C32-8CCB-452EB41488DA}">
      <dgm:prSet/>
      <dgm:spPr/>
      <dgm:t>
        <a:bodyPr/>
        <a:lstStyle/>
        <a:p>
          <a:endParaRPr lang="en-US"/>
        </a:p>
      </dgm:t>
    </dgm:pt>
    <dgm:pt modelId="{396A4C86-8FB6-4516-8A00-7DB674C7A952}" type="sibTrans" cxnId="{28CEACC5-A225-4C32-8CCB-452EB41488DA}">
      <dgm:prSet/>
      <dgm:spPr/>
      <dgm:t>
        <a:bodyPr/>
        <a:lstStyle/>
        <a:p>
          <a:endParaRPr lang="en-US"/>
        </a:p>
      </dgm:t>
    </dgm:pt>
    <dgm:pt modelId="{462C8327-C4E5-014A-82D0-B1E9001AEC02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2030 Orthopedic Assessment and Management</a:t>
          </a:r>
        </a:p>
      </dgm:t>
    </dgm:pt>
    <dgm:pt modelId="{1C55FF58-B938-624C-A08C-BED4EDFE06E7}" type="parTrans" cxnId="{14290380-E3C9-FC4B-B706-C48BAD29C1B6}">
      <dgm:prSet/>
      <dgm:spPr/>
      <dgm:t>
        <a:bodyPr/>
        <a:lstStyle/>
        <a:p>
          <a:endParaRPr lang="en-US"/>
        </a:p>
      </dgm:t>
    </dgm:pt>
    <dgm:pt modelId="{E79FC8C4-71E2-5B47-B603-9E0CF0E866DE}" type="sibTrans" cxnId="{14290380-E3C9-FC4B-B706-C48BAD29C1B6}">
      <dgm:prSet/>
      <dgm:spPr/>
      <dgm:t>
        <a:bodyPr/>
        <a:lstStyle/>
        <a:p>
          <a:endParaRPr lang="en-US"/>
        </a:p>
      </dgm:t>
    </dgm:pt>
    <dgm:pt modelId="{62C114FE-F8C0-3D48-A8C2-4FB41D4C7A4C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2051 Professional Communication III</a:t>
          </a:r>
        </a:p>
      </dgm:t>
    </dgm:pt>
    <dgm:pt modelId="{3CC92FDD-85F2-454D-96FB-05926EC42869}" type="parTrans" cxnId="{D8FD24F8-E371-4A47-9855-AC38B2B2AFD5}">
      <dgm:prSet/>
      <dgm:spPr/>
      <dgm:t>
        <a:bodyPr/>
        <a:lstStyle/>
        <a:p>
          <a:endParaRPr lang="en-US"/>
        </a:p>
      </dgm:t>
    </dgm:pt>
    <dgm:pt modelId="{DFE46210-1373-3841-ABE7-7FED45742CF0}" type="sibTrans" cxnId="{D8FD24F8-E371-4A47-9855-AC38B2B2AFD5}">
      <dgm:prSet/>
      <dgm:spPr/>
      <dgm:t>
        <a:bodyPr/>
        <a:lstStyle/>
        <a:p>
          <a:endParaRPr lang="en-US"/>
        </a:p>
      </dgm:t>
    </dgm:pt>
    <dgm:pt modelId="{CB8B6058-FDF1-7A45-BC83-E3D02D736D87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2040 Neurological Assessment and Management</a:t>
          </a:r>
        </a:p>
      </dgm:t>
    </dgm:pt>
    <dgm:pt modelId="{4EE022E8-E0FB-8447-9704-8EC5DF6E391E}" type="parTrans" cxnId="{D2ACF840-5796-4A47-A14A-EDEDE6E54604}">
      <dgm:prSet/>
      <dgm:spPr/>
      <dgm:t>
        <a:bodyPr/>
        <a:lstStyle/>
        <a:p>
          <a:endParaRPr lang="en-US"/>
        </a:p>
      </dgm:t>
    </dgm:pt>
    <dgm:pt modelId="{A34C2E4E-3501-3B49-8598-8BDE7325432F}" type="sibTrans" cxnId="{D2ACF840-5796-4A47-A14A-EDEDE6E54604}">
      <dgm:prSet/>
      <dgm:spPr/>
      <dgm:t>
        <a:bodyPr/>
        <a:lstStyle/>
        <a:p>
          <a:endParaRPr lang="en-US"/>
        </a:p>
      </dgm:t>
    </dgm:pt>
    <dgm:pt modelId="{C6B89616-4B43-0948-B246-30C36B473E23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2041 Essential Lab Skills III</a:t>
          </a:r>
        </a:p>
      </dgm:t>
    </dgm:pt>
    <dgm:pt modelId="{00422E4A-D7C0-DC4A-843B-C93EED481C07}" type="parTrans" cxnId="{632CABA4-D074-954A-9F5D-E8E261F12FEF}">
      <dgm:prSet/>
      <dgm:spPr/>
      <dgm:t>
        <a:bodyPr/>
        <a:lstStyle/>
        <a:p>
          <a:endParaRPr lang="en-US"/>
        </a:p>
      </dgm:t>
    </dgm:pt>
    <dgm:pt modelId="{11A49F31-68C0-7A48-9238-9E931FF5777F}" type="sibTrans" cxnId="{632CABA4-D074-954A-9F5D-E8E261F12FEF}">
      <dgm:prSet/>
      <dgm:spPr/>
      <dgm:t>
        <a:bodyPr/>
        <a:lstStyle/>
        <a:p>
          <a:endParaRPr lang="en-US"/>
        </a:p>
      </dgm:t>
    </dgm:pt>
    <dgm:pt modelId="{DF07633A-589C-48E1-A022-B4433E8EA748}" type="pres">
      <dgm:prSet presAssocID="{A62D67E2-8A16-49C7-8143-F0887A3BD80A}" presName="linear" presStyleCnt="0">
        <dgm:presLayoutVars>
          <dgm:animLvl val="lvl"/>
          <dgm:resizeHandles val="exact"/>
        </dgm:presLayoutVars>
      </dgm:prSet>
      <dgm:spPr/>
    </dgm:pt>
    <dgm:pt modelId="{CEC29352-F8EB-4A83-B64C-1E2F2695309F}" type="pres">
      <dgm:prSet presAssocID="{49A2C358-9D6B-40DA-BBBA-D692F0EDC3E2}" presName="parentText" presStyleLbl="node1" presStyleIdx="0" presStyleCnt="3" custLinFactNeighborX="-1307" custLinFactNeighborY="-65264">
        <dgm:presLayoutVars>
          <dgm:chMax val="0"/>
          <dgm:bulletEnabled val="1"/>
        </dgm:presLayoutVars>
      </dgm:prSet>
      <dgm:spPr/>
    </dgm:pt>
    <dgm:pt modelId="{C08C4457-8DCE-4DCE-A911-A0C2231EBC51}" type="pres">
      <dgm:prSet presAssocID="{49A2C358-9D6B-40DA-BBBA-D692F0EDC3E2}" presName="childText" presStyleLbl="revTx" presStyleIdx="0" presStyleCnt="3" custLinFactNeighborX="218" custLinFactNeighborY="-72764">
        <dgm:presLayoutVars>
          <dgm:bulletEnabled val="1"/>
        </dgm:presLayoutVars>
      </dgm:prSet>
      <dgm:spPr/>
    </dgm:pt>
    <dgm:pt modelId="{2BE57B6C-B584-4E77-A22D-14E2EC116FAB}" type="pres">
      <dgm:prSet presAssocID="{C2A04F3E-053C-461F-A07B-2E0E2681990C}" presName="parentText" presStyleLbl="node1" presStyleIdx="1" presStyleCnt="3" custLinFactNeighborY="25366">
        <dgm:presLayoutVars>
          <dgm:chMax val="0"/>
          <dgm:bulletEnabled val="1"/>
        </dgm:presLayoutVars>
      </dgm:prSet>
      <dgm:spPr/>
    </dgm:pt>
    <dgm:pt modelId="{E2AA25A8-D991-470F-90D1-A713B9FA425A}" type="pres">
      <dgm:prSet presAssocID="{C2A04F3E-053C-461F-A07B-2E0E2681990C}" presName="childText" presStyleLbl="revTx" presStyleIdx="1" presStyleCnt="3" custLinFactNeighborX="218" custLinFactNeighborY="79257">
        <dgm:presLayoutVars>
          <dgm:bulletEnabled val="1"/>
        </dgm:presLayoutVars>
      </dgm:prSet>
      <dgm:spPr/>
    </dgm:pt>
    <dgm:pt modelId="{4A16448F-DDC7-4BAB-98B7-1FA96EDB8625}" type="pres">
      <dgm:prSet presAssocID="{856CF6B1-417F-4D3B-8F5D-C32CA678A705}" presName="parentText" presStyleLbl="node1" presStyleIdx="2" presStyleCnt="3" custLinFactNeighborY="41860">
        <dgm:presLayoutVars>
          <dgm:chMax val="0"/>
          <dgm:bulletEnabled val="1"/>
        </dgm:presLayoutVars>
      </dgm:prSet>
      <dgm:spPr/>
    </dgm:pt>
    <dgm:pt modelId="{E8312284-4F4F-47EC-A15C-E1350E5785FA}" type="pres">
      <dgm:prSet presAssocID="{856CF6B1-417F-4D3B-8F5D-C32CA678A705}" presName="childText" presStyleLbl="revTx" presStyleIdx="2" presStyleCnt="3" custLinFactNeighborX="436" custLinFactNeighborY="85994">
        <dgm:presLayoutVars>
          <dgm:bulletEnabled val="1"/>
        </dgm:presLayoutVars>
      </dgm:prSet>
      <dgm:spPr/>
    </dgm:pt>
  </dgm:ptLst>
  <dgm:cxnLst>
    <dgm:cxn modelId="{3DE54A1C-F369-4671-A12A-2FA8A1ED91AC}" srcId="{856CF6B1-417F-4D3B-8F5D-C32CA678A705}" destId="{CAB416CB-305A-4CBA-BCC2-438D6F1E797E}" srcOrd="0" destOrd="0" parTransId="{47542919-7FA1-4044-88D1-6A24CE769AC4}" sibTransId="{F2A52CB0-0BC3-447B-95C7-8E47CE8A0263}"/>
    <dgm:cxn modelId="{4CC9B51E-FE0E-4709-928D-DA57EFDDDB81}" type="presOf" srcId="{E0100299-1880-4003-BE35-42A3E99ECA7E}" destId="{C08C4457-8DCE-4DCE-A911-A0C2231EBC51}" srcOrd="0" destOrd="0" presId="urn:microsoft.com/office/officeart/2005/8/layout/vList2"/>
    <dgm:cxn modelId="{A6085B27-E348-6E4A-89FE-8019A1320EDB}" type="presOf" srcId="{CB8B6058-FDF1-7A45-BC83-E3D02D736D87}" destId="{E2AA25A8-D991-470F-90D1-A713B9FA425A}" srcOrd="0" destOrd="2" presId="urn:microsoft.com/office/officeart/2005/8/layout/vList2"/>
    <dgm:cxn modelId="{3281D429-05DD-4388-AEB2-6CE08443C779}" type="presOf" srcId="{01C0862B-E964-476A-A389-4A8050DADDA4}" destId="{E2AA25A8-D991-470F-90D1-A713B9FA425A}" srcOrd="0" destOrd="0" presId="urn:microsoft.com/office/officeart/2005/8/layout/vList2"/>
    <dgm:cxn modelId="{D2ACF840-5796-4A47-A14A-EDEDE6E54604}" srcId="{C2A04F3E-053C-461F-A07B-2E0E2681990C}" destId="{CB8B6058-FDF1-7A45-BC83-E3D02D736D87}" srcOrd="2" destOrd="0" parTransId="{4EE022E8-E0FB-8447-9704-8EC5DF6E391E}" sibTransId="{A34C2E4E-3501-3B49-8598-8BDE7325432F}"/>
    <dgm:cxn modelId="{C3252741-2974-470F-A710-D330EBFEC974}" srcId="{A62D67E2-8A16-49C7-8143-F0887A3BD80A}" destId="{C2A04F3E-053C-461F-A07B-2E0E2681990C}" srcOrd="1" destOrd="0" parTransId="{04E332F8-3FAA-4E24-ABF0-687202C9356C}" sibTransId="{62AB6DA0-CB9A-4ADA-90E6-A60694DBE2C2}"/>
    <dgm:cxn modelId="{C6C07541-D645-4417-A241-16B84A84EEB7}" type="presOf" srcId="{9AA2D717-CF72-482D-A186-A2E17904B832}" destId="{E8312284-4F4F-47EC-A15C-E1350E5785FA}" srcOrd="0" destOrd="2" presId="urn:microsoft.com/office/officeart/2005/8/layout/vList2"/>
    <dgm:cxn modelId="{5ED6C944-E6EB-4DA4-9F7D-47E3EBAC231C}" type="presOf" srcId="{CAB416CB-305A-4CBA-BCC2-438D6F1E797E}" destId="{E8312284-4F4F-47EC-A15C-E1350E5785FA}" srcOrd="0" destOrd="0" presId="urn:microsoft.com/office/officeart/2005/8/layout/vList2"/>
    <dgm:cxn modelId="{E4F7DD4C-E39D-489F-B1FA-A055A57E58F5}" type="presOf" srcId="{A62D67E2-8A16-49C7-8143-F0887A3BD80A}" destId="{DF07633A-589C-48E1-A022-B4433E8EA748}" srcOrd="0" destOrd="0" presId="urn:microsoft.com/office/officeart/2005/8/layout/vList2"/>
    <dgm:cxn modelId="{14C54B78-2A37-4674-BBC6-0C15B54EE74D}" srcId="{856CF6B1-417F-4D3B-8F5D-C32CA678A705}" destId="{233C24FE-B254-4592-A383-0DA80997596B}" srcOrd="1" destOrd="0" parTransId="{D9B77B7D-4F3B-4C17-9941-3F65BB8FB4F1}" sibTransId="{B66D258D-19BF-4AFB-A74F-BCCD16BE44D7}"/>
    <dgm:cxn modelId="{14290380-E3C9-FC4B-B706-C48BAD29C1B6}" srcId="{C2A04F3E-053C-461F-A07B-2E0E2681990C}" destId="{462C8327-C4E5-014A-82D0-B1E9001AEC02}" srcOrd="1" destOrd="0" parTransId="{1C55FF58-B938-624C-A08C-BED4EDFE06E7}" sibTransId="{E79FC8C4-71E2-5B47-B603-9E0CF0E866DE}"/>
    <dgm:cxn modelId="{8146268B-C7D7-4C74-A558-4957870C6686}" srcId="{C2A04F3E-053C-461F-A07B-2E0E2681990C}" destId="{01C0862B-E964-476A-A389-4A8050DADDA4}" srcOrd="0" destOrd="0" parTransId="{BF7FA227-CE16-4095-90E0-BDBAF4661872}" sibTransId="{FA2AEC2C-C7FE-4B99-A6D0-1AC415747B1C}"/>
    <dgm:cxn modelId="{617F2792-5419-E04B-8C4B-6F722F707931}" type="presOf" srcId="{62C114FE-F8C0-3D48-A8C2-4FB41D4C7A4C}" destId="{E2AA25A8-D991-470F-90D1-A713B9FA425A}" srcOrd="0" destOrd="4" presId="urn:microsoft.com/office/officeart/2005/8/layout/vList2"/>
    <dgm:cxn modelId="{6F354E9D-140C-43B1-904E-BB49260A3622}" srcId="{A62D67E2-8A16-49C7-8143-F0887A3BD80A}" destId="{49A2C358-9D6B-40DA-BBBA-D692F0EDC3E2}" srcOrd="0" destOrd="0" parTransId="{0BC99EC2-83DD-453C-8FDA-B45500311A7D}" sibTransId="{FDF1B4B2-80CF-41A1-90B9-1766E7F8FF93}"/>
    <dgm:cxn modelId="{97230E9F-FD8D-5646-BCEB-AC85DFBBB51A}" type="presOf" srcId="{C6B89616-4B43-0948-B246-30C36B473E23}" destId="{E2AA25A8-D991-470F-90D1-A713B9FA425A}" srcOrd="0" destOrd="3" presId="urn:microsoft.com/office/officeart/2005/8/layout/vList2"/>
    <dgm:cxn modelId="{632CABA4-D074-954A-9F5D-E8E261F12FEF}" srcId="{C2A04F3E-053C-461F-A07B-2E0E2681990C}" destId="{C6B89616-4B43-0948-B246-30C36B473E23}" srcOrd="3" destOrd="0" parTransId="{00422E4A-D7C0-DC4A-843B-C93EED481C07}" sibTransId="{11A49F31-68C0-7A48-9238-9E931FF5777F}"/>
    <dgm:cxn modelId="{97E473BC-34B9-4547-A651-65125759908E}" type="presOf" srcId="{1EA66BF4-6665-4811-A1D2-A624F97E9670}" destId="{C08C4457-8DCE-4DCE-A911-A0C2231EBC51}" srcOrd="0" destOrd="1" presId="urn:microsoft.com/office/officeart/2005/8/layout/vList2"/>
    <dgm:cxn modelId="{4C34DBBC-61C5-4FD2-BC47-DF015D27D5F6}" type="presOf" srcId="{233C24FE-B254-4592-A383-0DA80997596B}" destId="{E8312284-4F4F-47EC-A15C-E1350E5785FA}" srcOrd="0" destOrd="1" presId="urn:microsoft.com/office/officeart/2005/8/layout/vList2"/>
    <dgm:cxn modelId="{67326FBF-274F-4681-800A-731C716266C9}" type="presOf" srcId="{C2A04F3E-053C-461F-A07B-2E0E2681990C}" destId="{2BE57B6C-B584-4E77-A22D-14E2EC116FAB}" srcOrd="0" destOrd="0" presId="urn:microsoft.com/office/officeart/2005/8/layout/vList2"/>
    <dgm:cxn modelId="{28CEACC5-A225-4C32-8CCB-452EB41488DA}" srcId="{49A2C358-9D6B-40DA-BBBA-D692F0EDC3E2}" destId="{1EA66BF4-6665-4811-A1D2-A624F97E9670}" srcOrd="1" destOrd="0" parTransId="{9B2E9F39-0888-4351-AA62-530A28B05A05}" sibTransId="{396A4C86-8FB6-4516-8A00-7DB674C7A952}"/>
    <dgm:cxn modelId="{9B87A9C7-60C9-47E1-AB63-854F1BDEC64D}" srcId="{856CF6B1-417F-4D3B-8F5D-C32CA678A705}" destId="{9AA2D717-CF72-482D-A186-A2E17904B832}" srcOrd="2" destOrd="0" parTransId="{31FA9430-A681-4FB8-BA6D-814349BE52BA}" sibTransId="{073BA7E9-FEFB-4F1A-B9AC-A66D42D552E4}"/>
    <dgm:cxn modelId="{B9B698CB-F604-4120-8D5B-9B694B10CCA1}" srcId="{49A2C358-9D6B-40DA-BBBA-D692F0EDC3E2}" destId="{E0100299-1880-4003-BE35-42A3E99ECA7E}" srcOrd="0" destOrd="0" parTransId="{B31C493E-6E4D-4349-B28D-55AB70A08B9E}" sibTransId="{6709EE5E-6069-4F4B-8188-A3728AF39BD7}"/>
    <dgm:cxn modelId="{59934CD3-CDC0-4C81-99D9-70D82A2FBC5C}" type="presOf" srcId="{49A2C358-9D6B-40DA-BBBA-D692F0EDC3E2}" destId="{CEC29352-F8EB-4A83-B64C-1E2F2695309F}" srcOrd="0" destOrd="0" presId="urn:microsoft.com/office/officeart/2005/8/layout/vList2"/>
    <dgm:cxn modelId="{F054B2D4-7A4A-43ED-B230-42FA5AC2A87A}" srcId="{A62D67E2-8A16-49C7-8143-F0887A3BD80A}" destId="{856CF6B1-417F-4D3B-8F5D-C32CA678A705}" srcOrd="2" destOrd="0" parTransId="{8A859B53-DBAC-40D8-A47D-415B0A5DDC0C}" sibTransId="{F91F98D2-DB00-4807-8971-72F3238FA8F6}"/>
    <dgm:cxn modelId="{3CC3CAEA-264C-B24C-B5C6-077B4A080BC7}" type="presOf" srcId="{462C8327-C4E5-014A-82D0-B1E9001AEC02}" destId="{E2AA25A8-D991-470F-90D1-A713B9FA425A}" srcOrd="0" destOrd="1" presId="urn:microsoft.com/office/officeart/2005/8/layout/vList2"/>
    <dgm:cxn modelId="{78D931EF-4ACC-4281-AB91-9F860F3A918A}" type="presOf" srcId="{856CF6B1-417F-4D3B-8F5D-C32CA678A705}" destId="{4A16448F-DDC7-4BAB-98B7-1FA96EDB8625}" srcOrd="0" destOrd="0" presId="urn:microsoft.com/office/officeart/2005/8/layout/vList2"/>
    <dgm:cxn modelId="{D8FD24F8-E371-4A47-9855-AC38B2B2AFD5}" srcId="{C2A04F3E-053C-461F-A07B-2E0E2681990C}" destId="{62C114FE-F8C0-3D48-A8C2-4FB41D4C7A4C}" srcOrd="4" destOrd="0" parTransId="{3CC92FDD-85F2-454D-96FB-05926EC42869}" sibTransId="{DFE46210-1373-3841-ABE7-7FED45742CF0}"/>
    <dgm:cxn modelId="{1C9EE16D-1D5A-43E2-B262-A7FA3C8904D1}" type="presParOf" srcId="{DF07633A-589C-48E1-A022-B4433E8EA748}" destId="{CEC29352-F8EB-4A83-B64C-1E2F2695309F}" srcOrd="0" destOrd="0" presId="urn:microsoft.com/office/officeart/2005/8/layout/vList2"/>
    <dgm:cxn modelId="{2D90400D-A35C-493B-9B26-925E4E3DCEE8}" type="presParOf" srcId="{DF07633A-589C-48E1-A022-B4433E8EA748}" destId="{C08C4457-8DCE-4DCE-A911-A0C2231EBC51}" srcOrd="1" destOrd="0" presId="urn:microsoft.com/office/officeart/2005/8/layout/vList2"/>
    <dgm:cxn modelId="{92E2E37C-93A5-4635-890B-5275448989BB}" type="presParOf" srcId="{DF07633A-589C-48E1-A022-B4433E8EA748}" destId="{2BE57B6C-B584-4E77-A22D-14E2EC116FAB}" srcOrd="2" destOrd="0" presId="urn:microsoft.com/office/officeart/2005/8/layout/vList2"/>
    <dgm:cxn modelId="{7CCFCFB5-EB76-4928-8A6A-A8E2BE4F1156}" type="presParOf" srcId="{DF07633A-589C-48E1-A022-B4433E8EA748}" destId="{E2AA25A8-D991-470F-90D1-A713B9FA425A}" srcOrd="3" destOrd="0" presId="urn:microsoft.com/office/officeart/2005/8/layout/vList2"/>
    <dgm:cxn modelId="{5B253431-AF49-4D0A-89E3-D7337237D69F}" type="presParOf" srcId="{DF07633A-589C-48E1-A022-B4433E8EA748}" destId="{4A16448F-DDC7-4BAB-98B7-1FA96EDB8625}" srcOrd="4" destOrd="0" presId="urn:microsoft.com/office/officeart/2005/8/layout/vList2"/>
    <dgm:cxn modelId="{A840A4B4-10F4-4330-88C0-C8E69FBD11EA}" type="presParOf" srcId="{DF07633A-589C-48E1-A022-B4433E8EA748}" destId="{E8312284-4F4F-47EC-A15C-E1350E5785F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2D67E2-8A16-49C7-8143-F0887A3BD80A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9A2C358-9D6B-40DA-BBBA-D692F0EDC3E2}">
      <dgm:prSet/>
      <dgm:spPr/>
      <dgm:t>
        <a:bodyPr/>
        <a:lstStyle/>
        <a:p>
          <a:r>
            <a:rPr lang="en-US" dirty="0"/>
            <a:t>Summer I (prerequisites) must be taken by Fall I</a:t>
          </a:r>
        </a:p>
      </dgm:t>
    </dgm:pt>
    <dgm:pt modelId="{0BC99EC2-83DD-453C-8FDA-B45500311A7D}" type="parTrans" cxnId="{6F354E9D-140C-43B1-904E-BB49260A3622}">
      <dgm:prSet/>
      <dgm:spPr/>
      <dgm:t>
        <a:bodyPr/>
        <a:lstStyle/>
        <a:p>
          <a:endParaRPr lang="en-US"/>
        </a:p>
      </dgm:t>
    </dgm:pt>
    <dgm:pt modelId="{FDF1B4B2-80CF-41A1-90B9-1766E7F8FF93}" type="sibTrans" cxnId="{6F354E9D-140C-43B1-904E-BB49260A3622}">
      <dgm:prSet/>
      <dgm:spPr/>
      <dgm:t>
        <a:bodyPr/>
        <a:lstStyle/>
        <a:p>
          <a:endParaRPr lang="en-US"/>
        </a:p>
      </dgm:t>
    </dgm:pt>
    <dgm:pt modelId="{E0100299-1880-4003-BE35-42A3E99ECA7E}">
      <dgm:prSet/>
      <dgm:spPr/>
      <dgm:t>
        <a:bodyPr/>
        <a:lstStyle/>
        <a:p>
          <a:r>
            <a:rPr lang="en-US" dirty="0"/>
            <a:t>BIO 2101 Human Anatomy and Physiology I </a:t>
          </a:r>
          <a:r>
            <a:rPr lang="en-US" i="1" dirty="0"/>
            <a:t>(NOTE: at PPSC BIO 1111 or test out is required to take BIO 2101)</a:t>
          </a:r>
        </a:p>
      </dgm:t>
    </dgm:pt>
    <dgm:pt modelId="{B31C493E-6E4D-4349-B28D-55AB70A08B9E}" type="parTrans" cxnId="{B9B698CB-F604-4120-8D5B-9B694B10CCA1}">
      <dgm:prSet/>
      <dgm:spPr/>
      <dgm:t>
        <a:bodyPr/>
        <a:lstStyle/>
        <a:p>
          <a:endParaRPr lang="en-US"/>
        </a:p>
      </dgm:t>
    </dgm:pt>
    <dgm:pt modelId="{6709EE5E-6069-4F4B-8188-A3728AF39BD7}" type="sibTrans" cxnId="{B9B698CB-F604-4120-8D5B-9B694B10CCA1}">
      <dgm:prSet/>
      <dgm:spPr/>
      <dgm:t>
        <a:bodyPr/>
        <a:lstStyle/>
        <a:p>
          <a:endParaRPr lang="en-US"/>
        </a:p>
      </dgm:t>
    </dgm:pt>
    <dgm:pt modelId="{7CDF23EF-0D98-418A-ABE5-D47BE7DA618D}">
      <dgm:prSet/>
      <dgm:spPr/>
      <dgm:t>
        <a:bodyPr/>
        <a:lstStyle/>
        <a:p>
          <a:r>
            <a:rPr lang="en-US" dirty="0"/>
            <a:t>HPR 1039 Medical Terminology (2 credit)</a:t>
          </a:r>
        </a:p>
      </dgm:t>
    </dgm:pt>
    <dgm:pt modelId="{EA0F59F1-BAA6-4635-8E11-3D1BC2AFEAE7}" type="parTrans" cxnId="{9AD5550D-507D-46CC-82FE-F64A6F252A22}">
      <dgm:prSet/>
      <dgm:spPr/>
      <dgm:t>
        <a:bodyPr/>
        <a:lstStyle/>
        <a:p>
          <a:endParaRPr lang="en-US"/>
        </a:p>
      </dgm:t>
    </dgm:pt>
    <dgm:pt modelId="{47B688D2-ED63-478A-8EB5-CD83EBE6C29F}" type="sibTrans" cxnId="{9AD5550D-507D-46CC-82FE-F64A6F252A22}">
      <dgm:prSet/>
      <dgm:spPr/>
      <dgm:t>
        <a:bodyPr/>
        <a:lstStyle/>
        <a:p>
          <a:endParaRPr lang="en-US"/>
        </a:p>
      </dgm:t>
    </dgm:pt>
    <dgm:pt modelId="{C2A04F3E-053C-461F-A07B-2E0E2681990C}">
      <dgm:prSet/>
      <dgm:spPr/>
      <dgm:t>
        <a:bodyPr/>
        <a:lstStyle/>
        <a:p>
          <a:r>
            <a:rPr lang="en-US" dirty="0"/>
            <a:t>Fall I</a:t>
          </a:r>
        </a:p>
      </dgm:t>
    </dgm:pt>
    <dgm:pt modelId="{04E332F8-3FAA-4E24-ABF0-687202C9356C}" type="parTrans" cxnId="{C3252741-2974-470F-A710-D330EBFEC974}">
      <dgm:prSet/>
      <dgm:spPr/>
      <dgm:t>
        <a:bodyPr/>
        <a:lstStyle/>
        <a:p>
          <a:endParaRPr lang="en-US"/>
        </a:p>
      </dgm:t>
    </dgm:pt>
    <dgm:pt modelId="{62AB6DA0-CB9A-4ADA-90E6-A60694DBE2C2}" type="sibTrans" cxnId="{C3252741-2974-470F-A710-D330EBFEC974}">
      <dgm:prSet/>
      <dgm:spPr/>
      <dgm:t>
        <a:bodyPr/>
        <a:lstStyle/>
        <a:p>
          <a:endParaRPr lang="en-US"/>
        </a:p>
      </dgm:t>
    </dgm:pt>
    <dgm:pt modelId="{01C0862B-E964-476A-A389-4A8050DADDA4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1010 Basic Care in Physical Therapy</a:t>
          </a:r>
        </a:p>
      </dgm:t>
    </dgm:pt>
    <dgm:pt modelId="{BF7FA227-CE16-4095-90E0-BDBAF4661872}" type="parTrans" cxnId="{8146268B-C7D7-4C74-A558-4957870C6686}">
      <dgm:prSet/>
      <dgm:spPr/>
      <dgm:t>
        <a:bodyPr/>
        <a:lstStyle/>
        <a:p>
          <a:endParaRPr lang="en-US"/>
        </a:p>
      </dgm:t>
    </dgm:pt>
    <dgm:pt modelId="{FA2AEC2C-C7FE-4B99-A6D0-1AC415747B1C}" type="sibTrans" cxnId="{8146268B-C7D7-4C74-A558-4957870C6686}">
      <dgm:prSet/>
      <dgm:spPr/>
      <dgm:t>
        <a:bodyPr/>
        <a:lstStyle/>
        <a:p>
          <a:endParaRPr lang="en-US"/>
        </a:p>
      </dgm:t>
    </dgm:pt>
    <dgm:pt modelId="{856CF6B1-417F-4D3B-8F5D-C32CA678A705}">
      <dgm:prSet/>
      <dgm:spPr/>
      <dgm:t>
        <a:bodyPr/>
        <a:lstStyle/>
        <a:p>
          <a:r>
            <a:rPr lang="en-US" dirty="0"/>
            <a:t>Spring I</a:t>
          </a:r>
        </a:p>
      </dgm:t>
    </dgm:pt>
    <dgm:pt modelId="{8A859B53-DBAC-40D8-A47D-415B0A5DDC0C}" type="parTrans" cxnId="{F054B2D4-7A4A-43ED-B230-42FA5AC2A87A}">
      <dgm:prSet/>
      <dgm:spPr/>
      <dgm:t>
        <a:bodyPr/>
        <a:lstStyle/>
        <a:p>
          <a:endParaRPr lang="en-US"/>
        </a:p>
      </dgm:t>
    </dgm:pt>
    <dgm:pt modelId="{F91F98D2-DB00-4807-8971-72F3238FA8F6}" type="sibTrans" cxnId="{F054B2D4-7A4A-43ED-B230-42FA5AC2A87A}">
      <dgm:prSet/>
      <dgm:spPr/>
      <dgm:t>
        <a:bodyPr/>
        <a:lstStyle/>
        <a:p>
          <a:endParaRPr lang="en-US"/>
        </a:p>
      </dgm:t>
    </dgm:pt>
    <dgm:pt modelId="{CAB416CB-305A-4CBA-BCC2-438D6F1E797E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1020 Modalities in Physical Therapy</a:t>
          </a:r>
        </a:p>
      </dgm:t>
    </dgm:pt>
    <dgm:pt modelId="{47542919-7FA1-4044-88D1-6A24CE769AC4}" type="parTrans" cxnId="{3DE54A1C-F369-4671-A12A-2FA8A1ED91AC}">
      <dgm:prSet/>
      <dgm:spPr/>
      <dgm:t>
        <a:bodyPr/>
        <a:lstStyle/>
        <a:p>
          <a:endParaRPr lang="en-US"/>
        </a:p>
      </dgm:t>
    </dgm:pt>
    <dgm:pt modelId="{F2A52CB0-0BC3-447B-95C7-8E47CE8A0263}" type="sibTrans" cxnId="{3DE54A1C-F369-4671-A12A-2FA8A1ED91AC}">
      <dgm:prSet/>
      <dgm:spPr/>
      <dgm:t>
        <a:bodyPr/>
        <a:lstStyle/>
        <a:p>
          <a:endParaRPr lang="en-US"/>
        </a:p>
      </dgm:t>
    </dgm:pt>
    <dgm:pt modelId="{02C708A9-035B-C34E-8031-C898C3A9184F}">
      <dgm:prSet/>
      <dgm:spPr/>
      <dgm:t>
        <a:bodyPr/>
        <a:lstStyle/>
        <a:p>
          <a:r>
            <a:rPr lang="en-US" dirty="0"/>
            <a:t>COM 1260 Communications in Healthcare (No substitutions)</a:t>
          </a:r>
        </a:p>
      </dgm:t>
    </dgm:pt>
    <dgm:pt modelId="{67074740-6B52-5F4E-BC4A-D217D7D61D66}" type="parTrans" cxnId="{4BA5E97B-8C2E-F34F-8B72-3BAC492E80EA}">
      <dgm:prSet/>
      <dgm:spPr/>
      <dgm:t>
        <a:bodyPr/>
        <a:lstStyle/>
        <a:p>
          <a:endParaRPr lang="en-US"/>
        </a:p>
      </dgm:t>
    </dgm:pt>
    <dgm:pt modelId="{57CE89DF-CC25-DD48-BC62-F399005AF9A3}" type="sibTrans" cxnId="{4BA5E97B-8C2E-F34F-8B72-3BAC492E80EA}">
      <dgm:prSet/>
      <dgm:spPr/>
      <dgm:t>
        <a:bodyPr/>
        <a:lstStyle/>
        <a:p>
          <a:endParaRPr lang="en-US"/>
        </a:p>
      </dgm:t>
    </dgm:pt>
    <dgm:pt modelId="{D3754CBB-45C1-404A-8D42-BA057AB0E9AF}">
      <dgm:prSet/>
      <dgm:spPr/>
      <dgm:t>
        <a:bodyPr/>
        <a:lstStyle/>
        <a:p>
          <a:r>
            <a:rPr lang="en-US" dirty="0"/>
            <a:t>MAT 1140 Career Math or higher</a:t>
          </a:r>
        </a:p>
      </dgm:t>
    </dgm:pt>
    <dgm:pt modelId="{8501720D-CBCD-7A4F-A779-B298B1EECBA2}" type="parTrans" cxnId="{E17C06C1-6A57-9C4E-9A3B-69EC9C159814}">
      <dgm:prSet/>
      <dgm:spPr/>
      <dgm:t>
        <a:bodyPr/>
        <a:lstStyle/>
        <a:p>
          <a:endParaRPr lang="en-US"/>
        </a:p>
      </dgm:t>
    </dgm:pt>
    <dgm:pt modelId="{94655926-C04C-444E-8C07-705029F4BDB1}" type="sibTrans" cxnId="{E17C06C1-6A57-9C4E-9A3B-69EC9C159814}">
      <dgm:prSet/>
      <dgm:spPr/>
      <dgm:t>
        <a:bodyPr/>
        <a:lstStyle/>
        <a:p>
          <a:endParaRPr lang="en-US"/>
        </a:p>
      </dgm:t>
    </dgm:pt>
    <dgm:pt modelId="{CBCFC1DB-10B7-974C-9D8B-7FCD5120C271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1011 Essential Lab Skills I</a:t>
          </a:r>
        </a:p>
      </dgm:t>
    </dgm:pt>
    <dgm:pt modelId="{C05EF8D3-CFC3-624B-86EC-A7D91AE70CEA}" type="parTrans" cxnId="{9A3A1CDE-BE71-0949-A1C1-FC54253323C4}">
      <dgm:prSet/>
      <dgm:spPr/>
      <dgm:t>
        <a:bodyPr/>
        <a:lstStyle/>
        <a:p>
          <a:endParaRPr lang="en-US"/>
        </a:p>
      </dgm:t>
    </dgm:pt>
    <dgm:pt modelId="{763555FE-B31D-1F42-8F02-425C6C140E27}" type="sibTrans" cxnId="{9A3A1CDE-BE71-0949-A1C1-FC54253323C4}">
      <dgm:prSet/>
      <dgm:spPr/>
      <dgm:t>
        <a:bodyPr/>
        <a:lstStyle/>
        <a:p>
          <a:endParaRPr lang="en-US"/>
        </a:p>
      </dgm:t>
    </dgm:pt>
    <dgm:pt modelId="{ECB94412-7E19-224C-A7E8-104DEC435F1B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1015 Principles and Practices of Physical Therapy</a:t>
          </a:r>
        </a:p>
      </dgm:t>
    </dgm:pt>
    <dgm:pt modelId="{C5DBF9B6-8B3B-1F41-A1D6-C6A388B40C39}" type="parTrans" cxnId="{771B58FB-80B3-F94D-8F9B-5969EBB03E25}">
      <dgm:prSet/>
      <dgm:spPr/>
      <dgm:t>
        <a:bodyPr/>
        <a:lstStyle/>
        <a:p>
          <a:endParaRPr lang="en-US"/>
        </a:p>
      </dgm:t>
    </dgm:pt>
    <dgm:pt modelId="{20916032-7D2A-CC4E-A268-274C5B05618B}" type="sibTrans" cxnId="{771B58FB-80B3-F94D-8F9B-5969EBB03E25}">
      <dgm:prSet/>
      <dgm:spPr/>
      <dgm:t>
        <a:bodyPr/>
        <a:lstStyle/>
        <a:p>
          <a:endParaRPr lang="en-US"/>
        </a:p>
      </dgm:t>
    </dgm:pt>
    <dgm:pt modelId="{843F7434-F0D8-B344-8E25-BD2DC8E7A351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b="1" dirty="0">
              <a:latin typeface="Calibri Light" panose="020F0302020204030204"/>
            </a:rPr>
            <a:t>PTA 1018 Functional Anatomy and Kinesiology</a:t>
          </a:r>
          <a:endParaRPr lang="en-US" dirty="0"/>
        </a:p>
      </dgm:t>
    </dgm:pt>
    <dgm:pt modelId="{C3100C10-363E-0746-AE80-21D8FEB37595}" type="parTrans" cxnId="{257EBE9A-3196-B349-B6E0-2879943B96B0}">
      <dgm:prSet/>
      <dgm:spPr/>
      <dgm:t>
        <a:bodyPr/>
        <a:lstStyle/>
        <a:p>
          <a:endParaRPr lang="en-US"/>
        </a:p>
      </dgm:t>
    </dgm:pt>
    <dgm:pt modelId="{7A03FD55-18EF-234A-8D0A-DFA044F9E2E2}" type="sibTrans" cxnId="{257EBE9A-3196-B349-B6E0-2879943B96B0}">
      <dgm:prSet/>
      <dgm:spPr/>
      <dgm:t>
        <a:bodyPr/>
        <a:lstStyle/>
        <a:p>
          <a:endParaRPr lang="en-US"/>
        </a:p>
      </dgm:t>
    </dgm:pt>
    <dgm:pt modelId="{E82D545D-C7C2-7A40-96D9-127EA9BE1ABE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>
              <a:highlight>
                <a:srgbClr val="FFFF00"/>
              </a:highlight>
            </a:rPr>
            <a:t>English </a:t>
          </a:r>
          <a:r>
            <a:rPr lang="en-US" dirty="0">
              <a:highlight>
                <a:srgbClr val="FFFF00"/>
              </a:highlight>
              <a:latin typeface="Calibri Light" panose="020F0302020204030204"/>
            </a:rPr>
            <a:t>1031</a:t>
          </a:r>
          <a:r>
            <a:rPr lang="en-US" dirty="0">
              <a:highlight>
                <a:srgbClr val="FFFF00"/>
              </a:highlight>
            </a:rPr>
            <a:t> or English </a:t>
          </a:r>
          <a:r>
            <a:rPr lang="en-US" dirty="0">
              <a:highlight>
                <a:srgbClr val="FFFF00"/>
              </a:highlight>
              <a:latin typeface="Calibri Light" panose="020F0302020204030204"/>
            </a:rPr>
            <a:t>1021</a:t>
          </a:r>
          <a:r>
            <a:rPr lang="en-US" dirty="0">
              <a:highlight>
                <a:srgbClr val="FFFF00"/>
              </a:highlight>
            </a:rPr>
            <a:t> or higher (General Education)</a:t>
          </a:r>
          <a:endParaRPr lang="en-US" dirty="0"/>
        </a:p>
      </dgm:t>
    </dgm:pt>
    <dgm:pt modelId="{FDBD98B1-6E6A-1343-B779-8916E4179C96}" type="parTrans" cxnId="{C0AF5870-D23B-E04E-99E2-40377FCCB0E9}">
      <dgm:prSet/>
      <dgm:spPr/>
      <dgm:t>
        <a:bodyPr/>
        <a:lstStyle/>
        <a:p>
          <a:endParaRPr lang="en-US"/>
        </a:p>
      </dgm:t>
    </dgm:pt>
    <dgm:pt modelId="{223B0500-A719-254C-B705-D2443BF67F6B}" type="sibTrans" cxnId="{C0AF5870-D23B-E04E-99E2-40377FCCB0E9}">
      <dgm:prSet/>
      <dgm:spPr/>
      <dgm:t>
        <a:bodyPr/>
        <a:lstStyle/>
        <a:p>
          <a:endParaRPr lang="en-US"/>
        </a:p>
      </dgm:t>
    </dgm:pt>
    <dgm:pt modelId="{CA41614D-93E9-714F-904A-F5D73C0DDCE2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1024 Rehab Principles of Medical I</a:t>
          </a:r>
        </a:p>
      </dgm:t>
    </dgm:pt>
    <dgm:pt modelId="{BA9FC0B4-FF48-F249-9A6D-EB49D4A65019}" type="parTrans" cxnId="{E2FC3901-68D9-3849-ADE0-40943726FD2F}">
      <dgm:prSet/>
      <dgm:spPr/>
      <dgm:t>
        <a:bodyPr/>
        <a:lstStyle/>
        <a:p>
          <a:endParaRPr lang="en-US"/>
        </a:p>
      </dgm:t>
    </dgm:pt>
    <dgm:pt modelId="{D7A3C78B-E677-1D44-81AE-023157B1C616}" type="sibTrans" cxnId="{E2FC3901-68D9-3849-ADE0-40943726FD2F}">
      <dgm:prSet/>
      <dgm:spPr/>
      <dgm:t>
        <a:bodyPr/>
        <a:lstStyle/>
        <a:p>
          <a:endParaRPr lang="en-US"/>
        </a:p>
      </dgm:t>
    </dgm:pt>
    <dgm:pt modelId="{A51FE3A6-B352-7549-88ED-03AF4EBD1E1E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1021 PTA Essential Lab Skills II</a:t>
          </a:r>
        </a:p>
      </dgm:t>
    </dgm:pt>
    <dgm:pt modelId="{6E8DEC34-C010-9E46-879B-B38CC444864F}" type="parTrans" cxnId="{0BCC6246-C408-6E4F-ADD4-FC55FB097081}">
      <dgm:prSet/>
      <dgm:spPr/>
      <dgm:t>
        <a:bodyPr/>
        <a:lstStyle/>
        <a:p>
          <a:endParaRPr lang="en-US"/>
        </a:p>
      </dgm:t>
    </dgm:pt>
    <dgm:pt modelId="{E41C43A6-C236-6F4D-8889-4A16AB5FDE3A}" type="sibTrans" cxnId="{0BCC6246-C408-6E4F-ADD4-FC55FB097081}">
      <dgm:prSet/>
      <dgm:spPr/>
      <dgm:t>
        <a:bodyPr/>
        <a:lstStyle/>
        <a:p>
          <a:endParaRPr lang="en-US"/>
        </a:p>
      </dgm:t>
    </dgm:pt>
    <dgm:pt modelId="{74D22F3A-D0B9-8D4A-8531-AD52311430EA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1034 PTA Rehab Principles of Medical II</a:t>
          </a:r>
        </a:p>
      </dgm:t>
    </dgm:pt>
    <dgm:pt modelId="{81FF1C22-2847-C442-95E3-E8D125A7B227}" type="parTrans" cxnId="{80099630-D1AC-174A-AD91-F89F91F23C3C}">
      <dgm:prSet/>
      <dgm:spPr/>
      <dgm:t>
        <a:bodyPr/>
        <a:lstStyle/>
        <a:p>
          <a:endParaRPr lang="en-US"/>
        </a:p>
      </dgm:t>
    </dgm:pt>
    <dgm:pt modelId="{B6117EC5-17E0-1348-870D-EC5F5AEC1207}" type="sibTrans" cxnId="{80099630-D1AC-174A-AD91-F89F91F23C3C}">
      <dgm:prSet/>
      <dgm:spPr/>
      <dgm:t>
        <a:bodyPr/>
        <a:lstStyle/>
        <a:p>
          <a:endParaRPr lang="en-US"/>
        </a:p>
      </dgm:t>
    </dgm:pt>
    <dgm:pt modelId="{83D7CDDD-C63F-804C-8350-B235A197A538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1040 Clinical Kinesiology</a:t>
          </a:r>
        </a:p>
      </dgm:t>
    </dgm:pt>
    <dgm:pt modelId="{009AE941-E405-1047-AB52-F83D9AD95EFE}" type="parTrans" cxnId="{DC18F17C-2BE2-2F4E-8E24-046811992588}">
      <dgm:prSet/>
      <dgm:spPr/>
      <dgm:t>
        <a:bodyPr/>
        <a:lstStyle/>
        <a:p>
          <a:endParaRPr lang="en-US"/>
        </a:p>
      </dgm:t>
    </dgm:pt>
    <dgm:pt modelId="{068E3C0E-9F9D-6748-96F8-FBDDCF5F605E}" type="sibTrans" cxnId="{DC18F17C-2BE2-2F4E-8E24-046811992588}">
      <dgm:prSet/>
      <dgm:spPr/>
      <dgm:t>
        <a:bodyPr/>
        <a:lstStyle/>
        <a:p>
          <a:endParaRPr lang="en-US"/>
        </a:p>
      </dgm:t>
    </dgm:pt>
    <dgm:pt modelId="{7D007E0A-10EE-5F47-91D2-6FE7241DD530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dirty="0"/>
            <a:t>PTA 1041 Professional Communication II</a:t>
          </a:r>
        </a:p>
      </dgm:t>
    </dgm:pt>
    <dgm:pt modelId="{E68DC835-D401-524D-B905-10F69641C8E2}" type="parTrans" cxnId="{A58E8522-BB0E-0844-A3E6-6B395B2F8C5F}">
      <dgm:prSet/>
      <dgm:spPr/>
      <dgm:t>
        <a:bodyPr/>
        <a:lstStyle/>
        <a:p>
          <a:endParaRPr lang="en-US"/>
        </a:p>
      </dgm:t>
    </dgm:pt>
    <dgm:pt modelId="{8402812A-2243-AF46-AC78-F5697DA7F1A2}" type="sibTrans" cxnId="{A58E8522-BB0E-0844-A3E6-6B395B2F8C5F}">
      <dgm:prSet/>
      <dgm:spPr/>
      <dgm:t>
        <a:bodyPr/>
        <a:lstStyle/>
        <a:p>
          <a:endParaRPr lang="en-US"/>
        </a:p>
      </dgm:t>
    </dgm:pt>
    <dgm:pt modelId="{DF07633A-589C-48E1-A022-B4433E8EA748}" type="pres">
      <dgm:prSet presAssocID="{A62D67E2-8A16-49C7-8143-F0887A3BD80A}" presName="linear" presStyleCnt="0">
        <dgm:presLayoutVars>
          <dgm:animLvl val="lvl"/>
          <dgm:resizeHandles val="exact"/>
        </dgm:presLayoutVars>
      </dgm:prSet>
      <dgm:spPr/>
    </dgm:pt>
    <dgm:pt modelId="{CEC29352-F8EB-4A83-B64C-1E2F2695309F}" type="pres">
      <dgm:prSet presAssocID="{49A2C358-9D6B-40DA-BBBA-D692F0EDC3E2}" presName="parentText" presStyleLbl="node1" presStyleIdx="0" presStyleCnt="3" custScaleY="109388" custLinFactNeighborY="-37121">
        <dgm:presLayoutVars>
          <dgm:chMax val="0"/>
          <dgm:bulletEnabled val="1"/>
        </dgm:presLayoutVars>
      </dgm:prSet>
      <dgm:spPr/>
    </dgm:pt>
    <dgm:pt modelId="{C08C4457-8DCE-4DCE-A911-A0C2231EBC51}" type="pres">
      <dgm:prSet presAssocID="{49A2C358-9D6B-40DA-BBBA-D692F0EDC3E2}" presName="childText" presStyleLbl="revTx" presStyleIdx="0" presStyleCnt="3" custScaleY="105673" custLinFactNeighborY="-45544">
        <dgm:presLayoutVars>
          <dgm:bulletEnabled val="1"/>
        </dgm:presLayoutVars>
      </dgm:prSet>
      <dgm:spPr/>
    </dgm:pt>
    <dgm:pt modelId="{2BE57B6C-B584-4E77-A22D-14E2EC116FAB}" type="pres">
      <dgm:prSet presAssocID="{C2A04F3E-053C-461F-A07B-2E0E2681990C}" presName="parentText" presStyleLbl="node1" presStyleIdx="1" presStyleCnt="3" custLinFactNeighborY="-8239">
        <dgm:presLayoutVars>
          <dgm:chMax val="0"/>
          <dgm:bulletEnabled val="1"/>
        </dgm:presLayoutVars>
      </dgm:prSet>
      <dgm:spPr/>
    </dgm:pt>
    <dgm:pt modelId="{E2AA25A8-D991-470F-90D1-A713B9FA425A}" type="pres">
      <dgm:prSet presAssocID="{C2A04F3E-053C-461F-A07B-2E0E2681990C}" presName="childText" presStyleLbl="revTx" presStyleIdx="1" presStyleCnt="3" custLinFactNeighborX="226" custLinFactNeighborY="-21748">
        <dgm:presLayoutVars>
          <dgm:bulletEnabled val="1"/>
        </dgm:presLayoutVars>
      </dgm:prSet>
      <dgm:spPr/>
    </dgm:pt>
    <dgm:pt modelId="{4A16448F-DDC7-4BAB-98B7-1FA96EDB8625}" type="pres">
      <dgm:prSet presAssocID="{856CF6B1-417F-4D3B-8F5D-C32CA678A705}" presName="parentText" presStyleLbl="node1" presStyleIdx="2" presStyleCnt="3" custLinFactNeighborY="-837">
        <dgm:presLayoutVars>
          <dgm:chMax val="0"/>
          <dgm:bulletEnabled val="1"/>
        </dgm:presLayoutVars>
      </dgm:prSet>
      <dgm:spPr/>
    </dgm:pt>
    <dgm:pt modelId="{E8312284-4F4F-47EC-A15C-E1350E5785FA}" type="pres">
      <dgm:prSet presAssocID="{856CF6B1-417F-4D3B-8F5D-C32CA678A705}" presName="childText" presStyleLbl="revTx" presStyleIdx="2" presStyleCnt="3" custScaleY="107609" custLinFactNeighborY="33152">
        <dgm:presLayoutVars>
          <dgm:bulletEnabled val="1"/>
        </dgm:presLayoutVars>
      </dgm:prSet>
      <dgm:spPr/>
    </dgm:pt>
  </dgm:ptLst>
  <dgm:cxnLst>
    <dgm:cxn modelId="{E2FC3901-68D9-3849-ADE0-40943726FD2F}" srcId="{C2A04F3E-053C-461F-A07B-2E0E2681990C}" destId="{CA41614D-93E9-714F-904A-F5D73C0DDCE2}" srcOrd="5" destOrd="0" parTransId="{BA9FC0B4-FF48-F249-9A6D-EB49D4A65019}" sibTransId="{D7A3C78B-E677-1D44-81AE-023157B1C616}"/>
    <dgm:cxn modelId="{9AD5550D-507D-46CC-82FE-F64A6F252A22}" srcId="{49A2C358-9D6B-40DA-BBBA-D692F0EDC3E2}" destId="{7CDF23EF-0D98-418A-ABE5-D47BE7DA618D}" srcOrd="1" destOrd="0" parTransId="{EA0F59F1-BAA6-4635-8E11-3D1BC2AFEAE7}" sibTransId="{47B688D2-ED63-478A-8EB5-CD83EBE6C29F}"/>
    <dgm:cxn modelId="{3DE54A1C-F369-4671-A12A-2FA8A1ED91AC}" srcId="{856CF6B1-417F-4D3B-8F5D-C32CA678A705}" destId="{CAB416CB-305A-4CBA-BCC2-438D6F1E797E}" srcOrd="0" destOrd="0" parTransId="{47542919-7FA1-4044-88D1-6A24CE769AC4}" sibTransId="{F2A52CB0-0BC3-447B-95C7-8E47CE8A0263}"/>
    <dgm:cxn modelId="{4CC9B51E-FE0E-4709-928D-DA57EFDDDB81}" type="presOf" srcId="{E0100299-1880-4003-BE35-42A3E99ECA7E}" destId="{C08C4457-8DCE-4DCE-A911-A0C2231EBC51}" srcOrd="0" destOrd="0" presId="urn:microsoft.com/office/officeart/2005/8/layout/vList2"/>
    <dgm:cxn modelId="{A58E8522-BB0E-0844-A3E6-6B395B2F8C5F}" srcId="{856CF6B1-417F-4D3B-8F5D-C32CA678A705}" destId="{7D007E0A-10EE-5F47-91D2-6FE7241DD530}" srcOrd="4" destOrd="0" parTransId="{E68DC835-D401-524D-B905-10F69641C8E2}" sibTransId="{8402812A-2243-AF46-AC78-F5697DA7F1A2}"/>
    <dgm:cxn modelId="{D3C7BC27-A7EE-934A-B2EE-8926302CEAD9}" type="presOf" srcId="{CBCFC1DB-10B7-974C-9D8B-7FCD5120C271}" destId="{E2AA25A8-D991-470F-90D1-A713B9FA425A}" srcOrd="0" destOrd="1" presId="urn:microsoft.com/office/officeart/2005/8/layout/vList2"/>
    <dgm:cxn modelId="{3281D429-05DD-4388-AEB2-6CE08443C779}" type="presOf" srcId="{01C0862B-E964-476A-A389-4A8050DADDA4}" destId="{E2AA25A8-D991-470F-90D1-A713B9FA425A}" srcOrd="0" destOrd="0" presId="urn:microsoft.com/office/officeart/2005/8/layout/vList2"/>
    <dgm:cxn modelId="{80099630-D1AC-174A-AD91-F89F91F23C3C}" srcId="{856CF6B1-417F-4D3B-8F5D-C32CA678A705}" destId="{74D22F3A-D0B9-8D4A-8531-AD52311430EA}" srcOrd="2" destOrd="0" parTransId="{81FF1C22-2847-C442-95E3-E8D125A7B227}" sibTransId="{B6117EC5-17E0-1348-870D-EC5F5AEC1207}"/>
    <dgm:cxn modelId="{D9349536-D2F6-4143-A532-E4CB31330C75}" type="presOf" srcId="{83D7CDDD-C63F-804C-8350-B235A197A538}" destId="{E8312284-4F4F-47EC-A15C-E1350E5785FA}" srcOrd="0" destOrd="3" presId="urn:microsoft.com/office/officeart/2005/8/layout/vList2"/>
    <dgm:cxn modelId="{4BA5ED3F-2852-D44F-BE19-075EC44A0065}" type="presOf" srcId="{ECB94412-7E19-224C-A7E8-104DEC435F1B}" destId="{E2AA25A8-D991-470F-90D1-A713B9FA425A}" srcOrd="0" destOrd="2" presId="urn:microsoft.com/office/officeart/2005/8/layout/vList2"/>
    <dgm:cxn modelId="{C3252741-2974-470F-A710-D330EBFEC974}" srcId="{A62D67E2-8A16-49C7-8143-F0887A3BD80A}" destId="{C2A04F3E-053C-461F-A07B-2E0E2681990C}" srcOrd="1" destOrd="0" parTransId="{04E332F8-3FAA-4E24-ABF0-687202C9356C}" sibTransId="{62AB6DA0-CB9A-4ADA-90E6-A60694DBE2C2}"/>
    <dgm:cxn modelId="{5ED6C944-E6EB-4DA4-9F7D-47E3EBAC231C}" type="presOf" srcId="{CAB416CB-305A-4CBA-BCC2-438D6F1E797E}" destId="{E8312284-4F4F-47EC-A15C-E1350E5785FA}" srcOrd="0" destOrd="0" presId="urn:microsoft.com/office/officeart/2005/8/layout/vList2"/>
    <dgm:cxn modelId="{0BCC6246-C408-6E4F-ADD4-FC55FB097081}" srcId="{856CF6B1-417F-4D3B-8F5D-C32CA678A705}" destId="{A51FE3A6-B352-7549-88ED-03AF4EBD1E1E}" srcOrd="1" destOrd="0" parTransId="{6E8DEC34-C010-9E46-879B-B38CC444864F}" sibTransId="{E41C43A6-C236-6F4D-8889-4A16AB5FDE3A}"/>
    <dgm:cxn modelId="{B8F1AD48-CBDD-1244-AEBA-1E401A650699}" type="presOf" srcId="{843F7434-F0D8-B344-8E25-BD2DC8E7A351}" destId="{E2AA25A8-D991-470F-90D1-A713B9FA425A}" srcOrd="0" destOrd="3" presId="urn:microsoft.com/office/officeart/2005/8/layout/vList2"/>
    <dgm:cxn modelId="{FF93314B-29D8-3946-8D03-AB9668E4720D}" type="presOf" srcId="{D3754CBB-45C1-404A-8D42-BA057AB0E9AF}" destId="{C08C4457-8DCE-4DCE-A911-A0C2231EBC51}" srcOrd="0" destOrd="3" presId="urn:microsoft.com/office/officeart/2005/8/layout/vList2"/>
    <dgm:cxn modelId="{E4F7DD4C-E39D-489F-B1FA-A055A57E58F5}" type="presOf" srcId="{A62D67E2-8A16-49C7-8143-F0887A3BD80A}" destId="{DF07633A-589C-48E1-A022-B4433E8EA748}" srcOrd="0" destOrd="0" presId="urn:microsoft.com/office/officeart/2005/8/layout/vList2"/>
    <dgm:cxn modelId="{7E3CAD6C-A591-C24F-8EED-6E008893DBDC}" type="presOf" srcId="{02C708A9-035B-C34E-8031-C898C3A9184F}" destId="{C08C4457-8DCE-4DCE-A911-A0C2231EBC51}" srcOrd="0" destOrd="2" presId="urn:microsoft.com/office/officeart/2005/8/layout/vList2"/>
    <dgm:cxn modelId="{4265E06F-E4B6-4129-8154-40071357C640}" type="presOf" srcId="{7CDF23EF-0D98-418A-ABE5-D47BE7DA618D}" destId="{C08C4457-8DCE-4DCE-A911-A0C2231EBC51}" srcOrd="0" destOrd="1" presId="urn:microsoft.com/office/officeart/2005/8/layout/vList2"/>
    <dgm:cxn modelId="{C0AF5870-D23B-E04E-99E2-40377FCCB0E9}" srcId="{C2A04F3E-053C-461F-A07B-2E0E2681990C}" destId="{E82D545D-C7C2-7A40-96D9-127EA9BE1ABE}" srcOrd="4" destOrd="0" parTransId="{FDBD98B1-6E6A-1343-B779-8916E4179C96}" sibTransId="{223B0500-A719-254C-B705-D2443BF67F6B}"/>
    <dgm:cxn modelId="{4BA5E97B-8C2E-F34F-8B72-3BAC492E80EA}" srcId="{49A2C358-9D6B-40DA-BBBA-D692F0EDC3E2}" destId="{02C708A9-035B-C34E-8031-C898C3A9184F}" srcOrd="2" destOrd="0" parTransId="{67074740-6B52-5F4E-BC4A-D217D7D61D66}" sibTransId="{57CE89DF-CC25-DD48-BC62-F399005AF9A3}"/>
    <dgm:cxn modelId="{DC18F17C-2BE2-2F4E-8E24-046811992588}" srcId="{856CF6B1-417F-4D3B-8F5D-C32CA678A705}" destId="{83D7CDDD-C63F-804C-8350-B235A197A538}" srcOrd="3" destOrd="0" parTransId="{009AE941-E405-1047-AB52-F83D9AD95EFE}" sibTransId="{068E3C0E-9F9D-6748-96F8-FBDDCF5F605E}"/>
    <dgm:cxn modelId="{8146268B-C7D7-4C74-A558-4957870C6686}" srcId="{C2A04F3E-053C-461F-A07B-2E0E2681990C}" destId="{01C0862B-E964-476A-A389-4A8050DADDA4}" srcOrd="0" destOrd="0" parTransId="{BF7FA227-CE16-4095-90E0-BDBAF4661872}" sibTransId="{FA2AEC2C-C7FE-4B99-A6D0-1AC415747B1C}"/>
    <dgm:cxn modelId="{DD7DC88C-30DD-9A40-BB7A-13C5C6F041F6}" type="presOf" srcId="{A51FE3A6-B352-7549-88ED-03AF4EBD1E1E}" destId="{E8312284-4F4F-47EC-A15C-E1350E5785FA}" srcOrd="0" destOrd="1" presId="urn:microsoft.com/office/officeart/2005/8/layout/vList2"/>
    <dgm:cxn modelId="{257EBE9A-3196-B349-B6E0-2879943B96B0}" srcId="{C2A04F3E-053C-461F-A07B-2E0E2681990C}" destId="{843F7434-F0D8-B344-8E25-BD2DC8E7A351}" srcOrd="3" destOrd="0" parTransId="{C3100C10-363E-0746-AE80-21D8FEB37595}" sibTransId="{7A03FD55-18EF-234A-8D0A-DFA044F9E2E2}"/>
    <dgm:cxn modelId="{6F354E9D-140C-43B1-904E-BB49260A3622}" srcId="{A62D67E2-8A16-49C7-8143-F0887A3BD80A}" destId="{49A2C358-9D6B-40DA-BBBA-D692F0EDC3E2}" srcOrd="0" destOrd="0" parTransId="{0BC99EC2-83DD-453C-8FDA-B45500311A7D}" sibTransId="{FDF1B4B2-80CF-41A1-90B9-1766E7F8FF93}"/>
    <dgm:cxn modelId="{D4CF1DA0-2F88-444F-8A49-55E4E34C2A38}" type="presOf" srcId="{E82D545D-C7C2-7A40-96D9-127EA9BE1ABE}" destId="{E2AA25A8-D991-470F-90D1-A713B9FA425A}" srcOrd="0" destOrd="4" presId="urn:microsoft.com/office/officeart/2005/8/layout/vList2"/>
    <dgm:cxn modelId="{2761CEAB-CA11-F247-AB37-BB3641BB38A6}" type="presOf" srcId="{CA41614D-93E9-714F-904A-F5D73C0DDCE2}" destId="{E2AA25A8-D991-470F-90D1-A713B9FA425A}" srcOrd="0" destOrd="5" presId="urn:microsoft.com/office/officeart/2005/8/layout/vList2"/>
    <dgm:cxn modelId="{67326FBF-274F-4681-800A-731C716266C9}" type="presOf" srcId="{C2A04F3E-053C-461F-A07B-2E0E2681990C}" destId="{2BE57B6C-B584-4E77-A22D-14E2EC116FAB}" srcOrd="0" destOrd="0" presId="urn:microsoft.com/office/officeart/2005/8/layout/vList2"/>
    <dgm:cxn modelId="{E17C06C1-6A57-9C4E-9A3B-69EC9C159814}" srcId="{49A2C358-9D6B-40DA-BBBA-D692F0EDC3E2}" destId="{D3754CBB-45C1-404A-8D42-BA057AB0E9AF}" srcOrd="3" destOrd="0" parTransId="{8501720D-CBCD-7A4F-A779-B298B1EECBA2}" sibTransId="{94655926-C04C-444E-8C07-705029F4BDB1}"/>
    <dgm:cxn modelId="{B9B698CB-F604-4120-8D5B-9B694B10CCA1}" srcId="{49A2C358-9D6B-40DA-BBBA-D692F0EDC3E2}" destId="{E0100299-1880-4003-BE35-42A3E99ECA7E}" srcOrd="0" destOrd="0" parTransId="{B31C493E-6E4D-4349-B28D-55AB70A08B9E}" sibTransId="{6709EE5E-6069-4F4B-8188-A3728AF39BD7}"/>
    <dgm:cxn modelId="{59934CD3-CDC0-4C81-99D9-70D82A2FBC5C}" type="presOf" srcId="{49A2C358-9D6B-40DA-BBBA-D692F0EDC3E2}" destId="{CEC29352-F8EB-4A83-B64C-1E2F2695309F}" srcOrd="0" destOrd="0" presId="urn:microsoft.com/office/officeart/2005/8/layout/vList2"/>
    <dgm:cxn modelId="{F054B2D4-7A4A-43ED-B230-42FA5AC2A87A}" srcId="{A62D67E2-8A16-49C7-8143-F0887A3BD80A}" destId="{856CF6B1-417F-4D3B-8F5D-C32CA678A705}" srcOrd="2" destOrd="0" parTransId="{8A859B53-DBAC-40D8-A47D-415B0A5DDC0C}" sibTransId="{F91F98D2-DB00-4807-8971-72F3238FA8F6}"/>
    <dgm:cxn modelId="{9A3A1CDE-BE71-0949-A1C1-FC54253323C4}" srcId="{C2A04F3E-053C-461F-A07B-2E0E2681990C}" destId="{CBCFC1DB-10B7-974C-9D8B-7FCD5120C271}" srcOrd="1" destOrd="0" parTransId="{C05EF8D3-CFC3-624B-86EC-A7D91AE70CEA}" sibTransId="{763555FE-B31D-1F42-8F02-425C6C140E27}"/>
    <dgm:cxn modelId="{15F3C3E8-77A7-1741-A0D1-B498B6EA9321}" type="presOf" srcId="{74D22F3A-D0B9-8D4A-8531-AD52311430EA}" destId="{E8312284-4F4F-47EC-A15C-E1350E5785FA}" srcOrd="0" destOrd="2" presId="urn:microsoft.com/office/officeart/2005/8/layout/vList2"/>
    <dgm:cxn modelId="{594E08E9-2D74-844F-BD10-C4FE49971C11}" type="presOf" srcId="{7D007E0A-10EE-5F47-91D2-6FE7241DD530}" destId="{E8312284-4F4F-47EC-A15C-E1350E5785FA}" srcOrd="0" destOrd="4" presId="urn:microsoft.com/office/officeart/2005/8/layout/vList2"/>
    <dgm:cxn modelId="{78D931EF-4ACC-4281-AB91-9F860F3A918A}" type="presOf" srcId="{856CF6B1-417F-4D3B-8F5D-C32CA678A705}" destId="{4A16448F-DDC7-4BAB-98B7-1FA96EDB8625}" srcOrd="0" destOrd="0" presId="urn:microsoft.com/office/officeart/2005/8/layout/vList2"/>
    <dgm:cxn modelId="{771B58FB-80B3-F94D-8F9B-5969EBB03E25}" srcId="{C2A04F3E-053C-461F-A07B-2E0E2681990C}" destId="{ECB94412-7E19-224C-A7E8-104DEC435F1B}" srcOrd="2" destOrd="0" parTransId="{C5DBF9B6-8B3B-1F41-A1D6-C6A388B40C39}" sibTransId="{20916032-7D2A-CC4E-A268-274C5B05618B}"/>
    <dgm:cxn modelId="{1C9EE16D-1D5A-43E2-B262-A7FA3C8904D1}" type="presParOf" srcId="{DF07633A-589C-48E1-A022-B4433E8EA748}" destId="{CEC29352-F8EB-4A83-B64C-1E2F2695309F}" srcOrd="0" destOrd="0" presId="urn:microsoft.com/office/officeart/2005/8/layout/vList2"/>
    <dgm:cxn modelId="{2D90400D-A35C-493B-9B26-925E4E3DCEE8}" type="presParOf" srcId="{DF07633A-589C-48E1-A022-B4433E8EA748}" destId="{C08C4457-8DCE-4DCE-A911-A0C2231EBC51}" srcOrd="1" destOrd="0" presId="urn:microsoft.com/office/officeart/2005/8/layout/vList2"/>
    <dgm:cxn modelId="{92E2E37C-93A5-4635-890B-5275448989BB}" type="presParOf" srcId="{DF07633A-589C-48E1-A022-B4433E8EA748}" destId="{2BE57B6C-B584-4E77-A22D-14E2EC116FAB}" srcOrd="2" destOrd="0" presId="urn:microsoft.com/office/officeart/2005/8/layout/vList2"/>
    <dgm:cxn modelId="{7CCFCFB5-EB76-4928-8A6A-A8E2BE4F1156}" type="presParOf" srcId="{DF07633A-589C-48E1-A022-B4433E8EA748}" destId="{E2AA25A8-D991-470F-90D1-A713B9FA425A}" srcOrd="3" destOrd="0" presId="urn:microsoft.com/office/officeart/2005/8/layout/vList2"/>
    <dgm:cxn modelId="{5B253431-AF49-4D0A-89E3-D7337237D69F}" type="presParOf" srcId="{DF07633A-589C-48E1-A022-B4433E8EA748}" destId="{4A16448F-DDC7-4BAB-98B7-1FA96EDB8625}" srcOrd="4" destOrd="0" presId="urn:microsoft.com/office/officeart/2005/8/layout/vList2"/>
    <dgm:cxn modelId="{A840A4B4-10F4-4330-88C0-C8E69FBD11EA}" type="presParOf" srcId="{DF07633A-589C-48E1-A022-B4433E8EA748}" destId="{E8312284-4F4F-47EC-A15C-E1350E5785F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9217B7-7E85-4EAD-A83F-15A47A98D2D9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131CE13-71F6-48A1-AE60-582B852849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Three clinical internships – deliberate matching process</a:t>
          </a:r>
        </a:p>
      </dgm:t>
    </dgm:pt>
    <dgm:pt modelId="{C8B812B5-DC65-44B1-A856-5CEAF9DA86A1}" type="parTrans" cxnId="{76D3E4BE-0616-453B-9F13-72CF655F59E1}">
      <dgm:prSet/>
      <dgm:spPr/>
      <dgm:t>
        <a:bodyPr/>
        <a:lstStyle/>
        <a:p>
          <a:endParaRPr lang="en-US"/>
        </a:p>
      </dgm:t>
    </dgm:pt>
    <dgm:pt modelId="{BC4F2A04-A06F-405A-A976-147E9C65A539}" type="sibTrans" cxnId="{76D3E4BE-0616-453B-9F13-72CF655F59E1}">
      <dgm:prSet/>
      <dgm:spPr/>
      <dgm:t>
        <a:bodyPr/>
        <a:lstStyle/>
        <a:p>
          <a:endParaRPr lang="en-US"/>
        </a:p>
      </dgm:t>
    </dgm:pt>
    <dgm:pt modelId="{3784876E-9CDB-4280-80EF-4B94D63F05A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One 4-week in June after the first year.</a:t>
          </a:r>
        </a:p>
      </dgm:t>
    </dgm:pt>
    <dgm:pt modelId="{4D99BBE4-92C5-49E8-BAAF-7BD55154ABA8}" type="parTrans" cxnId="{B5C38C12-3A7E-44BA-8539-1E0F31EF1367}">
      <dgm:prSet/>
      <dgm:spPr/>
      <dgm:t>
        <a:bodyPr/>
        <a:lstStyle/>
        <a:p>
          <a:endParaRPr lang="en-US"/>
        </a:p>
      </dgm:t>
    </dgm:pt>
    <dgm:pt modelId="{86F893E1-571B-48ED-A18A-82A3B4658757}" type="sibTrans" cxnId="{B5C38C12-3A7E-44BA-8539-1E0F31EF1367}">
      <dgm:prSet/>
      <dgm:spPr/>
      <dgm:t>
        <a:bodyPr/>
        <a:lstStyle/>
        <a:p>
          <a:endParaRPr lang="en-US"/>
        </a:p>
      </dgm:t>
    </dgm:pt>
    <dgm:pt modelId="{8BF4C895-81D8-4852-82A2-7F0B2DA134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alibri Light" panose="020F0302020204030204"/>
            </a:rPr>
            <a:t>Two </a:t>
          </a:r>
          <a:r>
            <a:rPr lang="en-US" dirty="0"/>
            <a:t>6-week placements in the last semester</a:t>
          </a:r>
          <a:r>
            <a:rPr lang="en-US" dirty="0">
              <a:latin typeface="Calibri Light" panose="020F0302020204030204"/>
            </a:rPr>
            <a:t> </a:t>
          </a:r>
          <a:endParaRPr lang="en-US" dirty="0"/>
        </a:p>
      </dgm:t>
    </dgm:pt>
    <dgm:pt modelId="{A7ACAEBA-FE0E-4AA3-98D0-59783380DF58}" type="parTrans" cxnId="{6A714B1D-1BA5-4EC9-8700-56B948A676D6}">
      <dgm:prSet/>
      <dgm:spPr/>
      <dgm:t>
        <a:bodyPr/>
        <a:lstStyle/>
        <a:p>
          <a:endParaRPr lang="en-US"/>
        </a:p>
      </dgm:t>
    </dgm:pt>
    <dgm:pt modelId="{FB5AE2B8-89B5-4DD8-9979-363F66AED0EA}" type="sibTrans" cxnId="{6A714B1D-1BA5-4EC9-8700-56B948A676D6}">
      <dgm:prSet/>
      <dgm:spPr/>
      <dgm:t>
        <a:bodyPr/>
        <a:lstStyle/>
        <a:p>
          <a:endParaRPr lang="en-US"/>
        </a:p>
      </dgm:t>
    </dgm:pt>
    <dgm:pt modelId="{2D73AE37-27A2-4F0F-A801-C7A40AB075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40 hours per week </a:t>
          </a:r>
        </a:p>
      </dgm:t>
    </dgm:pt>
    <dgm:pt modelId="{5197D35E-A52C-42D1-82D7-8645D8F89BAA}" type="parTrans" cxnId="{5F8DAB89-624E-4E7C-8098-CE8EF0E291A7}">
      <dgm:prSet/>
      <dgm:spPr/>
      <dgm:t>
        <a:bodyPr/>
        <a:lstStyle/>
        <a:p>
          <a:endParaRPr lang="en-US"/>
        </a:p>
      </dgm:t>
    </dgm:pt>
    <dgm:pt modelId="{E5291A5A-F036-4A16-A733-3C71A7B2F41C}" type="sibTrans" cxnId="{5F8DAB89-624E-4E7C-8098-CE8EF0E291A7}">
      <dgm:prSet/>
      <dgm:spPr/>
      <dgm:t>
        <a:bodyPr/>
        <a:lstStyle/>
        <a:p>
          <a:endParaRPr lang="en-US"/>
        </a:p>
      </dgm:t>
    </dgm:pt>
    <dgm:pt modelId="{4404A2A7-7741-4733-A1BD-190006E8BB4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Schedule varies based on the Clinical Instructor and the clinic</a:t>
          </a:r>
        </a:p>
      </dgm:t>
    </dgm:pt>
    <dgm:pt modelId="{160BB5C9-F647-44CD-B6E8-6E556D5A16FE}" type="parTrans" cxnId="{6DF82D71-0AAC-4EF6-BD96-07A5CC49EBE4}">
      <dgm:prSet/>
      <dgm:spPr/>
      <dgm:t>
        <a:bodyPr/>
        <a:lstStyle/>
        <a:p>
          <a:endParaRPr lang="en-US"/>
        </a:p>
      </dgm:t>
    </dgm:pt>
    <dgm:pt modelId="{D943B0B6-93E3-4148-81A0-C9142A09C298}" type="sibTrans" cxnId="{6DF82D71-0AAC-4EF6-BD96-07A5CC49EBE4}">
      <dgm:prSet/>
      <dgm:spPr/>
      <dgm:t>
        <a:bodyPr/>
        <a:lstStyle/>
        <a:p>
          <a:endParaRPr lang="en-US"/>
        </a:p>
      </dgm:t>
    </dgm:pt>
    <dgm:pt modelId="{9C4B9723-A4BA-DE4F-9508-E18D732F8C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One outpatient ortho/sports, one inpatient or complex medical, one specialty (pediatrics, pelvic health, neuro/vestibular, military)</a:t>
          </a:r>
        </a:p>
      </dgm:t>
    </dgm:pt>
    <dgm:pt modelId="{0D29FAC1-342C-8743-AE5E-F5525140923D}" type="parTrans" cxnId="{E0A7270A-D60E-0F4A-8056-9D2A618BF698}">
      <dgm:prSet/>
      <dgm:spPr/>
      <dgm:t>
        <a:bodyPr/>
        <a:lstStyle/>
        <a:p>
          <a:endParaRPr lang="en-US"/>
        </a:p>
      </dgm:t>
    </dgm:pt>
    <dgm:pt modelId="{323EEBF0-C41A-3D41-926A-AD04C8A9735C}" type="sibTrans" cxnId="{E0A7270A-D60E-0F4A-8056-9D2A618BF698}">
      <dgm:prSet/>
      <dgm:spPr/>
      <dgm:t>
        <a:bodyPr/>
        <a:lstStyle/>
        <a:p>
          <a:endParaRPr lang="en-US"/>
        </a:p>
      </dgm:t>
    </dgm:pt>
    <dgm:pt modelId="{4CCBF196-5DA0-4F0E-A51F-BCD36E61DF91}" type="pres">
      <dgm:prSet presAssocID="{3D9217B7-7E85-4EAD-A83F-15A47A98D2D9}" presName="root" presStyleCnt="0">
        <dgm:presLayoutVars>
          <dgm:dir/>
          <dgm:resizeHandles val="exact"/>
        </dgm:presLayoutVars>
      </dgm:prSet>
      <dgm:spPr/>
    </dgm:pt>
    <dgm:pt modelId="{21D46EB2-0047-44BB-B077-C978E0264F7E}" type="pres">
      <dgm:prSet presAssocID="{E131CE13-71F6-48A1-AE60-582B852849BB}" presName="compNode" presStyleCnt="0"/>
      <dgm:spPr/>
    </dgm:pt>
    <dgm:pt modelId="{66ABA9A4-8427-46D3-9632-72DA59D1519C}" type="pres">
      <dgm:prSet presAssocID="{E131CE13-71F6-48A1-AE60-582B852849BB}" presName="bgRect" presStyleLbl="bgShp" presStyleIdx="0" presStyleCnt="3" custLinFactNeighborY="2166"/>
      <dgm:spPr/>
    </dgm:pt>
    <dgm:pt modelId="{9EAFFEDB-E246-438F-9592-847A3123CD2C}" type="pres">
      <dgm:prSet presAssocID="{E131CE13-71F6-48A1-AE60-582B852849BB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32E26AAC-1106-447B-A8FB-D3ECE1E47F6F}" type="pres">
      <dgm:prSet presAssocID="{E131CE13-71F6-48A1-AE60-582B852849BB}" presName="spaceRect" presStyleCnt="0"/>
      <dgm:spPr/>
    </dgm:pt>
    <dgm:pt modelId="{C943265B-4E6F-44A1-92BE-3EC64BED578C}" type="pres">
      <dgm:prSet presAssocID="{E131CE13-71F6-48A1-AE60-582B852849BB}" presName="parTx" presStyleLbl="revTx" presStyleIdx="0" presStyleCnt="5">
        <dgm:presLayoutVars>
          <dgm:chMax val="0"/>
          <dgm:chPref val="0"/>
        </dgm:presLayoutVars>
      </dgm:prSet>
      <dgm:spPr/>
    </dgm:pt>
    <dgm:pt modelId="{BCE9606D-6875-4240-8532-C21E7BBEF4D1}" type="pres">
      <dgm:prSet presAssocID="{E131CE13-71F6-48A1-AE60-582B852849BB}" presName="desTx" presStyleLbl="revTx" presStyleIdx="1" presStyleCnt="5">
        <dgm:presLayoutVars/>
      </dgm:prSet>
      <dgm:spPr/>
    </dgm:pt>
    <dgm:pt modelId="{B01376C9-53D8-4E24-9A01-27E11B8EC3F1}" type="pres">
      <dgm:prSet presAssocID="{BC4F2A04-A06F-405A-A976-147E9C65A539}" presName="sibTrans" presStyleCnt="0"/>
      <dgm:spPr/>
    </dgm:pt>
    <dgm:pt modelId="{33385B4B-4B5A-4668-B730-446C5F1C27ED}" type="pres">
      <dgm:prSet presAssocID="{2D73AE37-27A2-4F0F-A801-C7A40AB0752F}" presName="compNode" presStyleCnt="0"/>
      <dgm:spPr/>
    </dgm:pt>
    <dgm:pt modelId="{9D0D87AD-68E6-4B93-8047-512F097AD1A8}" type="pres">
      <dgm:prSet presAssocID="{2D73AE37-27A2-4F0F-A801-C7A40AB0752F}" presName="bgRect" presStyleLbl="bgShp" presStyleIdx="1" presStyleCnt="3" custLinFactNeighborY="2166"/>
      <dgm:spPr/>
    </dgm:pt>
    <dgm:pt modelId="{34DAF958-10F8-4529-A92D-97C6B1F1DD17}" type="pres">
      <dgm:prSet presAssocID="{2D73AE37-27A2-4F0F-A801-C7A40AB0752F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E62EF125-9A62-4606-9401-50FB40656D0E}" type="pres">
      <dgm:prSet presAssocID="{2D73AE37-27A2-4F0F-A801-C7A40AB0752F}" presName="spaceRect" presStyleCnt="0"/>
      <dgm:spPr/>
    </dgm:pt>
    <dgm:pt modelId="{E905359A-03C3-42F6-BD8E-991C073931EA}" type="pres">
      <dgm:prSet presAssocID="{2D73AE37-27A2-4F0F-A801-C7A40AB0752F}" presName="parTx" presStyleLbl="revTx" presStyleIdx="2" presStyleCnt="5">
        <dgm:presLayoutVars>
          <dgm:chMax val="0"/>
          <dgm:chPref val="0"/>
        </dgm:presLayoutVars>
      </dgm:prSet>
      <dgm:spPr/>
    </dgm:pt>
    <dgm:pt modelId="{A6642DBD-A276-4C15-BD53-E43A576BFA83}" type="pres">
      <dgm:prSet presAssocID="{2D73AE37-27A2-4F0F-A801-C7A40AB0752F}" presName="desTx" presStyleLbl="revTx" presStyleIdx="3" presStyleCnt="5">
        <dgm:presLayoutVars/>
      </dgm:prSet>
      <dgm:spPr/>
    </dgm:pt>
    <dgm:pt modelId="{B7D92D61-FB68-E649-9981-AE074C004564}" type="pres">
      <dgm:prSet presAssocID="{E5291A5A-F036-4A16-A733-3C71A7B2F41C}" presName="sibTrans" presStyleCnt="0"/>
      <dgm:spPr/>
    </dgm:pt>
    <dgm:pt modelId="{176E81C0-5724-234D-9F11-78709AE03C50}" type="pres">
      <dgm:prSet presAssocID="{9C4B9723-A4BA-DE4F-9508-E18D732F8C51}" presName="compNode" presStyleCnt="0"/>
      <dgm:spPr/>
    </dgm:pt>
    <dgm:pt modelId="{B4DEC3DA-FE56-BD48-916D-113FE1A93A5B}" type="pres">
      <dgm:prSet presAssocID="{9C4B9723-A4BA-DE4F-9508-E18D732F8C51}" presName="bgRect" presStyleLbl="bgShp" presStyleIdx="2" presStyleCnt="3"/>
      <dgm:spPr/>
    </dgm:pt>
    <dgm:pt modelId="{8962CB8D-719E-7F45-BCFA-777298CB20A9}" type="pres">
      <dgm:prSet presAssocID="{9C4B9723-A4BA-DE4F-9508-E18D732F8C51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n with solid fill"/>
        </a:ext>
      </dgm:extLst>
    </dgm:pt>
    <dgm:pt modelId="{90477998-16AA-3D4D-8953-D81ACD40F632}" type="pres">
      <dgm:prSet presAssocID="{9C4B9723-A4BA-DE4F-9508-E18D732F8C51}" presName="spaceRect" presStyleCnt="0"/>
      <dgm:spPr/>
    </dgm:pt>
    <dgm:pt modelId="{22421260-B4A3-954E-AC5F-D4047DBC7B10}" type="pres">
      <dgm:prSet presAssocID="{9C4B9723-A4BA-DE4F-9508-E18D732F8C5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C2AD8A06-2DB4-47E5-9ECB-D05211A8A94C}" type="presOf" srcId="{3784876E-9CDB-4280-80EF-4B94D63F05A6}" destId="{BCE9606D-6875-4240-8532-C21E7BBEF4D1}" srcOrd="0" destOrd="0" presId="urn:microsoft.com/office/officeart/2018/2/layout/IconVerticalSolidList"/>
    <dgm:cxn modelId="{E0A7270A-D60E-0F4A-8056-9D2A618BF698}" srcId="{3D9217B7-7E85-4EAD-A83F-15A47A98D2D9}" destId="{9C4B9723-A4BA-DE4F-9508-E18D732F8C51}" srcOrd="2" destOrd="0" parTransId="{0D29FAC1-342C-8743-AE5E-F5525140923D}" sibTransId="{323EEBF0-C41A-3D41-926A-AD04C8A9735C}"/>
    <dgm:cxn modelId="{B5C38C12-3A7E-44BA-8539-1E0F31EF1367}" srcId="{E131CE13-71F6-48A1-AE60-582B852849BB}" destId="{3784876E-9CDB-4280-80EF-4B94D63F05A6}" srcOrd="0" destOrd="0" parTransId="{4D99BBE4-92C5-49E8-BAAF-7BD55154ABA8}" sibTransId="{86F893E1-571B-48ED-A18A-82A3B4658757}"/>
    <dgm:cxn modelId="{6A714B1D-1BA5-4EC9-8700-56B948A676D6}" srcId="{E131CE13-71F6-48A1-AE60-582B852849BB}" destId="{8BF4C895-81D8-4852-82A2-7F0B2DA13436}" srcOrd="1" destOrd="0" parTransId="{A7ACAEBA-FE0E-4AA3-98D0-59783380DF58}" sibTransId="{FB5AE2B8-89B5-4DD8-9979-363F66AED0EA}"/>
    <dgm:cxn modelId="{DD72FC5A-C613-426F-9F87-C52CDAEE22E4}" type="presOf" srcId="{8BF4C895-81D8-4852-82A2-7F0B2DA13436}" destId="{BCE9606D-6875-4240-8532-C21E7BBEF4D1}" srcOrd="0" destOrd="1" presId="urn:microsoft.com/office/officeart/2018/2/layout/IconVerticalSolidList"/>
    <dgm:cxn modelId="{6DF82D71-0AAC-4EF6-BD96-07A5CC49EBE4}" srcId="{2D73AE37-27A2-4F0F-A801-C7A40AB0752F}" destId="{4404A2A7-7741-4733-A1BD-190006E8BB4E}" srcOrd="0" destOrd="0" parTransId="{160BB5C9-F647-44CD-B6E8-6E556D5A16FE}" sibTransId="{D943B0B6-93E3-4148-81A0-C9142A09C298}"/>
    <dgm:cxn modelId="{22682B86-4F1E-4CA0-A9E5-88F4206A71E5}" type="presOf" srcId="{E131CE13-71F6-48A1-AE60-582B852849BB}" destId="{C943265B-4E6F-44A1-92BE-3EC64BED578C}" srcOrd="0" destOrd="0" presId="urn:microsoft.com/office/officeart/2018/2/layout/IconVerticalSolidList"/>
    <dgm:cxn modelId="{5F8DAB89-624E-4E7C-8098-CE8EF0E291A7}" srcId="{3D9217B7-7E85-4EAD-A83F-15A47A98D2D9}" destId="{2D73AE37-27A2-4F0F-A801-C7A40AB0752F}" srcOrd="1" destOrd="0" parTransId="{5197D35E-A52C-42D1-82D7-8645D8F89BAA}" sibTransId="{E5291A5A-F036-4A16-A733-3C71A7B2F41C}"/>
    <dgm:cxn modelId="{617CCC8C-1B63-4EFA-A42A-873E31E55C78}" type="presOf" srcId="{3D9217B7-7E85-4EAD-A83F-15A47A98D2D9}" destId="{4CCBF196-5DA0-4F0E-A51F-BCD36E61DF91}" srcOrd="0" destOrd="0" presId="urn:microsoft.com/office/officeart/2018/2/layout/IconVerticalSolidList"/>
    <dgm:cxn modelId="{91021E99-6A82-42B7-A0FF-9EE512BFB13C}" type="presOf" srcId="{2D73AE37-27A2-4F0F-A801-C7A40AB0752F}" destId="{E905359A-03C3-42F6-BD8E-991C073931EA}" srcOrd="0" destOrd="0" presId="urn:microsoft.com/office/officeart/2018/2/layout/IconVerticalSolidList"/>
    <dgm:cxn modelId="{3F6DC39A-42DC-084E-803C-B6034154F289}" type="presOf" srcId="{9C4B9723-A4BA-DE4F-9508-E18D732F8C51}" destId="{22421260-B4A3-954E-AC5F-D4047DBC7B10}" srcOrd="0" destOrd="0" presId="urn:microsoft.com/office/officeart/2018/2/layout/IconVerticalSolidList"/>
    <dgm:cxn modelId="{76D3E4BE-0616-453B-9F13-72CF655F59E1}" srcId="{3D9217B7-7E85-4EAD-A83F-15A47A98D2D9}" destId="{E131CE13-71F6-48A1-AE60-582B852849BB}" srcOrd="0" destOrd="0" parTransId="{C8B812B5-DC65-44B1-A856-5CEAF9DA86A1}" sibTransId="{BC4F2A04-A06F-405A-A976-147E9C65A539}"/>
    <dgm:cxn modelId="{80D961D0-82B3-4D02-B265-E7AC1E0F4A65}" type="presOf" srcId="{4404A2A7-7741-4733-A1BD-190006E8BB4E}" destId="{A6642DBD-A276-4C15-BD53-E43A576BFA83}" srcOrd="0" destOrd="0" presId="urn:microsoft.com/office/officeart/2018/2/layout/IconVerticalSolidList"/>
    <dgm:cxn modelId="{E8EBE492-C6F7-4882-9033-D6129EEFB418}" type="presParOf" srcId="{4CCBF196-5DA0-4F0E-A51F-BCD36E61DF91}" destId="{21D46EB2-0047-44BB-B077-C978E0264F7E}" srcOrd="0" destOrd="0" presId="urn:microsoft.com/office/officeart/2018/2/layout/IconVerticalSolidList"/>
    <dgm:cxn modelId="{13F14BA2-888C-430F-BD29-B6B49CCCF4D5}" type="presParOf" srcId="{21D46EB2-0047-44BB-B077-C978E0264F7E}" destId="{66ABA9A4-8427-46D3-9632-72DA59D1519C}" srcOrd="0" destOrd="0" presId="urn:microsoft.com/office/officeart/2018/2/layout/IconVerticalSolidList"/>
    <dgm:cxn modelId="{C3DEC33F-1774-4C7D-AE9C-F15CCA5296FF}" type="presParOf" srcId="{21D46EB2-0047-44BB-B077-C978E0264F7E}" destId="{9EAFFEDB-E246-438F-9592-847A3123CD2C}" srcOrd="1" destOrd="0" presId="urn:microsoft.com/office/officeart/2018/2/layout/IconVerticalSolidList"/>
    <dgm:cxn modelId="{C97BF586-0EB8-432C-A964-48211920B734}" type="presParOf" srcId="{21D46EB2-0047-44BB-B077-C978E0264F7E}" destId="{32E26AAC-1106-447B-A8FB-D3ECE1E47F6F}" srcOrd="2" destOrd="0" presId="urn:microsoft.com/office/officeart/2018/2/layout/IconVerticalSolidList"/>
    <dgm:cxn modelId="{F97A9629-8C1D-41E0-B72D-E2A06C85DCAA}" type="presParOf" srcId="{21D46EB2-0047-44BB-B077-C978E0264F7E}" destId="{C943265B-4E6F-44A1-92BE-3EC64BED578C}" srcOrd="3" destOrd="0" presId="urn:microsoft.com/office/officeart/2018/2/layout/IconVerticalSolidList"/>
    <dgm:cxn modelId="{39770CCA-BA1E-467C-85C4-449A6632C438}" type="presParOf" srcId="{21D46EB2-0047-44BB-B077-C978E0264F7E}" destId="{BCE9606D-6875-4240-8532-C21E7BBEF4D1}" srcOrd="4" destOrd="0" presId="urn:microsoft.com/office/officeart/2018/2/layout/IconVerticalSolidList"/>
    <dgm:cxn modelId="{5AF8ECAB-A386-4221-9651-1C8831529B5C}" type="presParOf" srcId="{4CCBF196-5DA0-4F0E-A51F-BCD36E61DF91}" destId="{B01376C9-53D8-4E24-9A01-27E11B8EC3F1}" srcOrd="1" destOrd="0" presId="urn:microsoft.com/office/officeart/2018/2/layout/IconVerticalSolidList"/>
    <dgm:cxn modelId="{F040B1BE-E004-421E-B1BC-784BB1AB7EA4}" type="presParOf" srcId="{4CCBF196-5DA0-4F0E-A51F-BCD36E61DF91}" destId="{33385B4B-4B5A-4668-B730-446C5F1C27ED}" srcOrd="2" destOrd="0" presId="urn:microsoft.com/office/officeart/2018/2/layout/IconVerticalSolidList"/>
    <dgm:cxn modelId="{533D23F1-9B56-496C-BD95-7B22DF1C46DA}" type="presParOf" srcId="{33385B4B-4B5A-4668-B730-446C5F1C27ED}" destId="{9D0D87AD-68E6-4B93-8047-512F097AD1A8}" srcOrd="0" destOrd="0" presId="urn:microsoft.com/office/officeart/2018/2/layout/IconVerticalSolidList"/>
    <dgm:cxn modelId="{644255CB-14F5-4EF3-9057-97BF812043DD}" type="presParOf" srcId="{33385B4B-4B5A-4668-B730-446C5F1C27ED}" destId="{34DAF958-10F8-4529-A92D-97C6B1F1DD17}" srcOrd="1" destOrd="0" presId="urn:microsoft.com/office/officeart/2018/2/layout/IconVerticalSolidList"/>
    <dgm:cxn modelId="{126F5F5A-1969-4196-A2A9-B20477182B13}" type="presParOf" srcId="{33385B4B-4B5A-4668-B730-446C5F1C27ED}" destId="{E62EF125-9A62-4606-9401-50FB40656D0E}" srcOrd="2" destOrd="0" presId="urn:microsoft.com/office/officeart/2018/2/layout/IconVerticalSolidList"/>
    <dgm:cxn modelId="{8624DEE7-5636-4855-BD96-1C3EFF00E209}" type="presParOf" srcId="{33385B4B-4B5A-4668-B730-446C5F1C27ED}" destId="{E905359A-03C3-42F6-BD8E-991C073931EA}" srcOrd="3" destOrd="0" presId="urn:microsoft.com/office/officeart/2018/2/layout/IconVerticalSolidList"/>
    <dgm:cxn modelId="{E8A722FF-04D7-4A0E-8CED-C7750F51CFE7}" type="presParOf" srcId="{33385B4B-4B5A-4668-B730-446C5F1C27ED}" destId="{A6642DBD-A276-4C15-BD53-E43A576BFA83}" srcOrd="4" destOrd="0" presId="urn:microsoft.com/office/officeart/2018/2/layout/IconVerticalSolidList"/>
    <dgm:cxn modelId="{7A83A368-01CD-A64F-8857-5925BF82C92F}" type="presParOf" srcId="{4CCBF196-5DA0-4F0E-A51F-BCD36E61DF91}" destId="{B7D92D61-FB68-E649-9981-AE074C004564}" srcOrd="3" destOrd="0" presId="urn:microsoft.com/office/officeart/2018/2/layout/IconVerticalSolidList"/>
    <dgm:cxn modelId="{9E4B2340-13EB-3B48-BB21-97941BEC9992}" type="presParOf" srcId="{4CCBF196-5DA0-4F0E-A51F-BCD36E61DF91}" destId="{176E81C0-5724-234D-9F11-78709AE03C50}" srcOrd="4" destOrd="0" presId="urn:microsoft.com/office/officeart/2018/2/layout/IconVerticalSolidList"/>
    <dgm:cxn modelId="{527587C5-0FBC-AB4E-9F6B-4BDF5021FF31}" type="presParOf" srcId="{176E81C0-5724-234D-9F11-78709AE03C50}" destId="{B4DEC3DA-FE56-BD48-916D-113FE1A93A5B}" srcOrd="0" destOrd="0" presId="urn:microsoft.com/office/officeart/2018/2/layout/IconVerticalSolidList"/>
    <dgm:cxn modelId="{9D4C71B5-516B-CB40-AEB5-56E6885CC69E}" type="presParOf" srcId="{176E81C0-5724-234D-9F11-78709AE03C50}" destId="{8962CB8D-719E-7F45-BCFA-777298CB20A9}" srcOrd="1" destOrd="0" presId="urn:microsoft.com/office/officeart/2018/2/layout/IconVerticalSolidList"/>
    <dgm:cxn modelId="{20A662CA-09AB-E846-9820-91EAA8281631}" type="presParOf" srcId="{176E81C0-5724-234D-9F11-78709AE03C50}" destId="{90477998-16AA-3D4D-8953-D81ACD40F632}" srcOrd="2" destOrd="0" presId="urn:microsoft.com/office/officeart/2018/2/layout/IconVerticalSolidList"/>
    <dgm:cxn modelId="{12C2C5CA-3301-6F48-AE67-E8585DDF1B86}" type="presParOf" srcId="{176E81C0-5724-234D-9F11-78709AE03C50}" destId="{22421260-B4A3-954E-AC5F-D4047DBC7B1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9CBAFA-727F-4B8B-B5B2-6DA8D3D9B153}">
      <dsp:nvSpPr>
        <dsp:cNvPr id="0" name=""/>
        <dsp:cNvSpPr/>
      </dsp:nvSpPr>
      <dsp:spPr>
        <a:xfrm>
          <a:off x="0" y="1088105"/>
          <a:ext cx="1089335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25600-3D01-406F-BAC7-5D398051AE46}">
      <dsp:nvSpPr>
        <dsp:cNvPr id="0" name=""/>
        <dsp:cNvSpPr/>
      </dsp:nvSpPr>
      <dsp:spPr>
        <a:xfrm>
          <a:off x="0" y="501786"/>
          <a:ext cx="10893357" cy="1775793"/>
        </a:xfrm>
        <a:prstGeom prst="rect">
          <a:avLst/>
        </a:prstGeom>
        <a:solidFill>
          <a:schemeClr val="tx1">
            <a:lumMod val="60000"/>
            <a:lumOff val="40000"/>
          </a:schemeClr>
        </a:solidFill>
        <a:ln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0" kern="1200" dirty="0">
              <a:solidFill>
                <a:schemeClr val="bg1"/>
              </a:solidFill>
            </a:rPr>
            <a:t>The Pikes Peak State College Physical Therapist Assistant Program is accredited by the Commission on Accreditation in Physical Therapy Education, 3030 Potomac Ave., Suite 100, Alexandria, Virginia 22305-3085; telephone: 703-706-3245; email: </a:t>
          </a:r>
          <a:r>
            <a:rPr lang="en-US" sz="2000" i="0" kern="1200" dirty="0" err="1">
              <a:solidFill>
                <a:schemeClr val="bg1"/>
              </a:solidFill>
            </a:rPr>
            <a:t>accreditation@apta.org</a:t>
          </a:r>
          <a:r>
            <a:rPr lang="en-US" sz="2000" i="0" kern="1200" dirty="0">
              <a:solidFill>
                <a:schemeClr val="bg1"/>
              </a:solidFill>
            </a:rPr>
            <a:t>; website: Commission on Accreditation in Physical Therapy Education. To contact the program/institution directly, please call Dana Gregory, PT, DPT, MPH, MS </a:t>
          </a:r>
          <a:r>
            <a:rPr lang="en-US" sz="2000" i="0" kern="1200">
              <a:solidFill>
                <a:schemeClr val="bg1"/>
              </a:solidFill>
            </a:rPr>
            <a:t>at 719-900-8685 </a:t>
          </a:r>
          <a:r>
            <a:rPr lang="en-US" sz="2000" i="0" kern="1200" dirty="0">
              <a:solidFill>
                <a:schemeClr val="bg1"/>
              </a:solidFill>
            </a:rPr>
            <a:t>or email </a:t>
          </a:r>
          <a:r>
            <a:rPr lang="en-US" sz="2000" i="0" kern="1200" dirty="0" err="1">
              <a:solidFill>
                <a:schemeClr val="bg1"/>
              </a:solidFill>
            </a:rPr>
            <a:t>dana.gregory@pikespeak.edu</a:t>
          </a:r>
          <a:endParaRPr lang="en-US" sz="2000" i="0" kern="1200" dirty="0">
            <a:solidFill>
              <a:schemeClr val="bg1"/>
            </a:solidFill>
          </a:endParaRPr>
        </a:p>
      </dsp:txBody>
      <dsp:txXfrm>
        <a:off x="0" y="501786"/>
        <a:ext cx="10893357" cy="1775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EDA558-E4CB-45C5-B4B8-887CC85409A2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What is a PTA?</a:t>
          </a:r>
        </a:p>
      </dsp:txBody>
      <dsp:txXfrm>
        <a:off x="0" y="39687"/>
        <a:ext cx="3286125" cy="1971675"/>
      </dsp:txXfrm>
    </dsp:sp>
    <dsp:sp modelId="{92011876-18A8-4243-8D7B-AD38384E05E2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PTA Job Outlook</a:t>
          </a:r>
        </a:p>
      </dsp:txBody>
      <dsp:txXfrm>
        <a:off x="3614737" y="39687"/>
        <a:ext cx="3286125" cy="1971675"/>
      </dsp:txXfrm>
    </dsp:sp>
    <dsp:sp modelId="{C3506CF5-463A-4AAF-9AFF-6C62D4B31617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PTA Program Length and Requirements</a:t>
          </a:r>
        </a:p>
      </dsp:txBody>
      <dsp:txXfrm>
        <a:off x="7229475" y="39687"/>
        <a:ext cx="3286125" cy="1971675"/>
      </dsp:txXfrm>
    </dsp:sp>
    <dsp:sp modelId="{2A407C5E-FD0E-44B1-96E6-EBEB7ACF766A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Clinical Requirements</a:t>
          </a:r>
        </a:p>
      </dsp:txBody>
      <dsp:txXfrm>
        <a:off x="0" y="2339975"/>
        <a:ext cx="3286125" cy="1971675"/>
      </dsp:txXfrm>
    </dsp:sp>
    <dsp:sp modelId="{5DCAE414-C75B-4A93-8AE7-D7A2C136ED04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Technical Standards</a:t>
          </a:r>
        </a:p>
      </dsp:txBody>
      <dsp:txXfrm>
        <a:off x="3614737" y="2339975"/>
        <a:ext cx="3286125" cy="1971675"/>
      </dsp:txXfrm>
    </dsp:sp>
    <dsp:sp modelId="{C0A9352A-0F3C-45CA-8ADD-BFB20D77C593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Application Process</a:t>
          </a:r>
        </a:p>
      </dsp:txBody>
      <dsp:txXfrm>
        <a:off x="7229475" y="2339975"/>
        <a:ext cx="3286125" cy="1971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FFF65-7D58-0A4D-9AC4-34031E08E167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Hospitals</a:t>
          </a:r>
        </a:p>
      </dsp:txBody>
      <dsp:txXfrm>
        <a:off x="3080" y="587032"/>
        <a:ext cx="2444055" cy="1466433"/>
      </dsp:txXfrm>
    </dsp:sp>
    <dsp:sp modelId="{3DB22969-4248-C248-9333-53B8B9EAC32B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gradFill rotWithShape="0">
          <a:gsLst>
            <a:gs pos="0">
              <a:schemeClr val="accent5">
                <a:hueOff val="3037516"/>
                <a:satOff val="-436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037516"/>
                <a:satOff val="-436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037516"/>
                <a:satOff val="-436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Outpatient clinics</a:t>
          </a:r>
        </a:p>
      </dsp:txBody>
      <dsp:txXfrm>
        <a:off x="2691541" y="587032"/>
        <a:ext cx="2444055" cy="1466433"/>
      </dsp:txXfrm>
    </dsp:sp>
    <dsp:sp modelId="{9E21F3B1-9C21-5144-9955-577370313656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gradFill rotWithShape="0">
          <a:gsLst>
            <a:gs pos="0">
              <a:schemeClr val="accent5">
                <a:hueOff val="6075032"/>
                <a:satOff val="-872"/>
                <a:lumOff val="-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075032"/>
                <a:satOff val="-872"/>
                <a:lumOff val="-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075032"/>
                <a:satOff val="-872"/>
                <a:lumOff val="-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Home health</a:t>
          </a:r>
        </a:p>
      </dsp:txBody>
      <dsp:txXfrm>
        <a:off x="5380002" y="587032"/>
        <a:ext cx="2444055" cy="1466433"/>
      </dsp:txXfrm>
    </dsp:sp>
    <dsp:sp modelId="{FB44A004-1FB9-8E4A-B87E-E6B9202B7B47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gradFill rotWithShape="0">
          <a:gsLst>
            <a:gs pos="0">
              <a:schemeClr val="accent5">
                <a:hueOff val="9112548"/>
                <a:satOff val="-1309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9112548"/>
                <a:satOff val="-1309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9112548"/>
                <a:satOff val="-1309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Nursing homes</a:t>
          </a:r>
        </a:p>
      </dsp:txBody>
      <dsp:txXfrm>
        <a:off x="8068463" y="587032"/>
        <a:ext cx="2444055" cy="1466433"/>
      </dsp:txXfrm>
    </dsp:sp>
    <dsp:sp modelId="{D53EAB62-4068-0B40-AA64-C4D533AB0274}">
      <dsp:nvSpPr>
        <dsp:cNvPr id="0" name=""/>
        <dsp:cNvSpPr/>
      </dsp:nvSpPr>
      <dsp:spPr>
        <a:xfrm>
          <a:off x="1347311" y="2297871"/>
          <a:ext cx="2444055" cy="1466433"/>
        </a:xfrm>
        <a:prstGeom prst="rect">
          <a:avLst/>
        </a:prstGeom>
        <a:gradFill rotWithShape="0">
          <a:gsLst>
            <a:gs pos="0">
              <a:schemeClr val="accent5">
                <a:hueOff val="12150064"/>
                <a:satOff val="-1745"/>
                <a:lumOff val="-9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2150064"/>
                <a:satOff val="-1745"/>
                <a:lumOff val="-9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2150064"/>
                <a:satOff val="-1745"/>
                <a:lumOff val="-9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Schools</a:t>
          </a:r>
        </a:p>
      </dsp:txBody>
      <dsp:txXfrm>
        <a:off x="1347311" y="2297871"/>
        <a:ext cx="2444055" cy="1466433"/>
      </dsp:txXfrm>
    </dsp:sp>
    <dsp:sp modelId="{DAD5155A-A332-E94C-AF48-AF15F0F0DB3B}">
      <dsp:nvSpPr>
        <dsp:cNvPr id="0" name=""/>
        <dsp:cNvSpPr/>
      </dsp:nvSpPr>
      <dsp:spPr>
        <a:xfrm>
          <a:off x="4035772" y="2297871"/>
          <a:ext cx="2444055" cy="1466433"/>
        </a:xfrm>
        <a:prstGeom prst="rect">
          <a:avLst/>
        </a:prstGeom>
        <a:gradFill rotWithShape="0">
          <a:gsLst>
            <a:gs pos="0">
              <a:schemeClr val="accent5">
                <a:hueOff val="15187579"/>
                <a:satOff val="-2181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5187579"/>
                <a:satOff val="-2181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5187579"/>
                <a:satOff val="-2181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Sports facilities</a:t>
          </a:r>
        </a:p>
      </dsp:txBody>
      <dsp:txXfrm>
        <a:off x="4035772" y="2297871"/>
        <a:ext cx="2444055" cy="1466433"/>
      </dsp:txXfrm>
    </dsp:sp>
    <dsp:sp modelId="{3F8E206A-7682-D941-BB52-78241E269C93}">
      <dsp:nvSpPr>
        <dsp:cNvPr id="0" name=""/>
        <dsp:cNvSpPr/>
      </dsp:nvSpPr>
      <dsp:spPr>
        <a:xfrm>
          <a:off x="6724233" y="2297871"/>
          <a:ext cx="2444055" cy="1466433"/>
        </a:xfrm>
        <a:prstGeom prst="rect">
          <a:avLst/>
        </a:prstGeom>
        <a:gradFill rotWithShape="0">
          <a:gsLst>
            <a:gs pos="0">
              <a:schemeClr val="accent5">
                <a:hueOff val="18225095"/>
                <a:satOff val="-2617"/>
                <a:lumOff val="-141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8225095"/>
                <a:satOff val="-2617"/>
                <a:lumOff val="-141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8225095"/>
                <a:satOff val="-2617"/>
                <a:lumOff val="-141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Military / VA</a:t>
          </a:r>
        </a:p>
      </dsp:txBody>
      <dsp:txXfrm>
        <a:off x="6724233" y="2297871"/>
        <a:ext cx="2444055" cy="14664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A02D89-9BA9-DE4F-93D4-89949013E2D7}">
      <dsp:nvSpPr>
        <dsp:cNvPr id="0" name=""/>
        <dsp:cNvSpPr/>
      </dsp:nvSpPr>
      <dsp:spPr>
        <a:xfrm>
          <a:off x="8215" y="0"/>
          <a:ext cx="5832871" cy="4351338"/>
        </a:xfrm>
        <a:prstGeom prst="homePlate">
          <a:avLst>
            <a:gd name="adj" fmla="val 2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71" tIns="66040" rIns="823083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/>
            <a:t>Average salary for a licensed PTA in the US: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/>
            <a:t>$65,860 per year as of 2023 ($31.66/</a:t>
          </a:r>
          <a:r>
            <a:rPr lang="en-US" sz="2600" b="0" i="0" kern="1200" dirty="0" err="1"/>
            <a:t>hr</a:t>
          </a:r>
          <a:r>
            <a:rPr lang="en-US" sz="2600" b="0" i="0" kern="1200" dirty="0"/>
            <a:t>).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/>
            <a:t>Average salary for a licensed PTA in Colorado: 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/>
            <a:t>$63,220-$66,310 per year as of 2023.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dirty="0" err="1"/>
            <a:t>www.bls.gov</a:t>
          </a:r>
          <a:endParaRPr lang="en-US" sz="2600" kern="1200" dirty="0"/>
        </a:p>
      </dsp:txBody>
      <dsp:txXfrm>
        <a:off x="8215" y="0"/>
        <a:ext cx="5288954" cy="4351338"/>
      </dsp:txXfrm>
    </dsp:sp>
    <dsp:sp modelId="{018FB426-62F1-0245-AAA4-B6A6A52B0589}">
      <dsp:nvSpPr>
        <dsp:cNvPr id="0" name=""/>
        <dsp:cNvSpPr/>
      </dsp:nvSpPr>
      <dsp:spPr>
        <a:xfrm>
          <a:off x="4674512" y="0"/>
          <a:ext cx="5832871" cy="4351338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71" tIns="66040" rIns="205771" bIns="6604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Job Outlook</a:t>
          </a:r>
          <a:endParaRPr lang="en-US" sz="26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PTA employment is projected to grow 16 to 19 percent from 2024-2034, much faster than the average for all occupations.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/>
            <a:t>Demand for physical therapy is expected to increase due to the healthcare needs of an aging population and individuals with chronic conditions, such as diabetes and obesity.</a:t>
          </a:r>
          <a:endParaRPr lang="en-US" sz="2000" kern="1200" dirty="0"/>
        </a:p>
      </dsp:txBody>
      <dsp:txXfrm>
        <a:off x="5762347" y="0"/>
        <a:ext cx="3657202" cy="43513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C7A4A0-BAAC-4DBB-A115-BD92BD6AD0B3}">
      <dsp:nvSpPr>
        <dsp:cNvPr id="0" name=""/>
        <dsp:cNvSpPr/>
      </dsp:nvSpPr>
      <dsp:spPr>
        <a:xfrm>
          <a:off x="478800" y="1123953"/>
          <a:ext cx="1098000" cy="1098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2347B-59EA-4600-89F0-FBA0AEF930BD}">
      <dsp:nvSpPr>
        <dsp:cNvPr id="0" name=""/>
        <dsp:cNvSpPr/>
      </dsp:nvSpPr>
      <dsp:spPr>
        <a:xfrm>
          <a:off x="712800" y="132966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B1943B-2FD1-404C-8BB3-62667B742528}">
      <dsp:nvSpPr>
        <dsp:cNvPr id="0" name=""/>
        <dsp:cNvSpPr/>
      </dsp:nvSpPr>
      <dsp:spPr>
        <a:xfrm>
          <a:off x="12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Math and Science proficiency</a:t>
          </a:r>
        </a:p>
      </dsp:txBody>
      <dsp:txXfrm>
        <a:off x="127800" y="2535669"/>
        <a:ext cx="1800000" cy="720000"/>
      </dsp:txXfrm>
    </dsp:sp>
    <dsp:sp modelId="{93279A72-D7AF-4D3D-BF46-318C9B6F7802}">
      <dsp:nvSpPr>
        <dsp:cNvPr id="0" name=""/>
        <dsp:cNvSpPr/>
      </dsp:nvSpPr>
      <dsp:spPr>
        <a:xfrm>
          <a:off x="2593800" y="1095669"/>
          <a:ext cx="1098000" cy="1098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010A67-E559-462C-9046-15BA9712569A}">
      <dsp:nvSpPr>
        <dsp:cNvPr id="0" name=""/>
        <dsp:cNvSpPr/>
      </dsp:nvSpPr>
      <dsp:spPr>
        <a:xfrm>
          <a:off x="2827800" y="1329668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8B951-883B-41D1-90BB-645DCA5808F3}">
      <dsp:nvSpPr>
        <dsp:cNvPr id="0" name=""/>
        <dsp:cNvSpPr/>
      </dsp:nvSpPr>
      <dsp:spPr>
        <a:xfrm>
          <a:off x="2242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Typing and writing proficiency</a:t>
          </a:r>
        </a:p>
      </dsp:txBody>
      <dsp:txXfrm>
        <a:off x="2242800" y="2535669"/>
        <a:ext cx="1800000" cy="720000"/>
      </dsp:txXfrm>
    </dsp:sp>
    <dsp:sp modelId="{C5F07DF7-35A8-4104-8B12-1B21C302810D}">
      <dsp:nvSpPr>
        <dsp:cNvPr id="0" name=""/>
        <dsp:cNvSpPr/>
      </dsp:nvSpPr>
      <dsp:spPr>
        <a:xfrm>
          <a:off x="4708800" y="1123953"/>
          <a:ext cx="1098000" cy="1098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65ED7-1769-484D-993E-F01A06B25B32}">
      <dsp:nvSpPr>
        <dsp:cNvPr id="0" name=""/>
        <dsp:cNvSpPr/>
      </dsp:nvSpPr>
      <dsp:spPr>
        <a:xfrm>
          <a:off x="4942800" y="1357949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00393-81E4-4545-8AEE-283CD174D503}">
      <dsp:nvSpPr>
        <dsp:cNvPr id="0" name=""/>
        <dsp:cNvSpPr/>
      </dsp:nvSpPr>
      <dsp:spPr>
        <a:xfrm>
          <a:off x="435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Reading proficiency</a:t>
          </a:r>
        </a:p>
      </dsp:txBody>
      <dsp:txXfrm>
        <a:off x="4357800" y="2535669"/>
        <a:ext cx="1800000" cy="720000"/>
      </dsp:txXfrm>
    </dsp:sp>
    <dsp:sp modelId="{8E60D400-24C9-4C9F-9B2B-E3ADA9854B87}">
      <dsp:nvSpPr>
        <dsp:cNvPr id="0" name=""/>
        <dsp:cNvSpPr/>
      </dsp:nvSpPr>
      <dsp:spPr>
        <a:xfrm>
          <a:off x="6823800" y="1095669"/>
          <a:ext cx="1098000" cy="1098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BED34-534E-468A-ADB7-61A33A33134D}">
      <dsp:nvSpPr>
        <dsp:cNvPr id="0" name=""/>
        <dsp:cNvSpPr/>
      </dsp:nvSpPr>
      <dsp:spPr>
        <a:xfrm>
          <a:off x="7057800" y="1329668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7C044-1761-42B1-AD01-9713EA4BDF05}">
      <dsp:nvSpPr>
        <dsp:cNvPr id="0" name=""/>
        <dsp:cNvSpPr/>
      </dsp:nvSpPr>
      <dsp:spPr>
        <a:xfrm>
          <a:off x="6472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Communication proficiency</a:t>
          </a:r>
        </a:p>
      </dsp:txBody>
      <dsp:txXfrm>
        <a:off x="6472800" y="2535669"/>
        <a:ext cx="1800000" cy="720000"/>
      </dsp:txXfrm>
    </dsp:sp>
    <dsp:sp modelId="{10056319-B9AE-49D7-A5D4-2CBAB6714EB0}">
      <dsp:nvSpPr>
        <dsp:cNvPr id="0" name=""/>
        <dsp:cNvSpPr/>
      </dsp:nvSpPr>
      <dsp:spPr>
        <a:xfrm>
          <a:off x="8938800" y="1095669"/>
          <a:ext cx="1098000" cy="1098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2DECF9-477C-45C3-8951-D5D71DD13F88}">
      <dsp:nvSpPr>
        <dsp:cNvPr id="0" name=""/>
        <dsp:cNvSpPr/>
      </dsp:nvSpPr>
      <dsp:spPr>
        <a:xfrm>
          <a:off x="9172800" y="1329668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390CC-5FDB-4EF7-82E8-D66A732B259E}">
      <dsp:nvSpPr>
        <dsp:cNvPr id="0" name=""/>
        <dsp:cNvSpPr/>
      </dsp:nvSpPr>
      <dsp:spPr>
        <a:xfrm>
          <a:off x="8587800" y="253566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Exercise proficiency</a:t>
          </a:r>
        </a:p>
      </dsp:txBody>
      <dsp:txXfrm>
        <a:off x="8587800" y="2535669"/>
        <a:ext cx="180000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29352-F8EB-4A83-B64C-1E2F2695309F}">
      <dsp:nvSpPr>
        <dsp:cNvPr id="0" name=""/>
        <dsp:cNvSpPr/>
      </dsp:nvSpPr>
      <dsp:spPr>
        <a:xfrm>
          <a:off x="0" y="51333"/>
          <a:ext cx="4611261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Summer II</a:t>
          </a:r>
        </a:p>
      </dsp:txBody>
      <dsp:txXfrm>
        <a:off x="22246" y="73579"/>
        <a:ext cx="4566769" cy="411223"/>
      </dsp:txXfrm>
    </dsp:sp>
    <dsp:sp modelId="{C08C4457-8DCE-4DCE-A911-A0C2231EBC51}">
      <dsp:nvSpPr>
        <dsp:cNvPr id="0" name=""/>
        <dsp:cNvSpPr/>
      </dsp:nvSpPr>
      <dsp:spPr>
        <a:xfrm>
          <a:off x="0" y="515557"/>
          <a:ext cx="4611261" cy="521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40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PTA 2080 Clinical Internship I (4 weeks – 40 hours/</a:t>
          </a:r>
          <a:r>
            <a:rPr lang="en-US" sz="1500" kern="1200" dirty="0" err="1"/>
            <a:t>wk</a:t>
          </a:r>
          <a:r>
            <a:rPr lang="en-US" sz="1500" kern="1200" dirty="0"/>
            <a:t>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highlight>
                <a:srgbClr val="FFFF00"/>
              </a:highlight>
            </a:rPr>
            <a:t>PSY 1001 General Psychology I (General Education)</a:t>
          </a:r>
        </a:p>
      </dsp:txBody>
      <dsp:txXfrm>
        <a:off x="0" y="515557"/>
        <a:ext cx="4611261" cy="521122"/>
      </dsp:txXfrm>
    </dsp:sp>
    <dsp:sp modelId="{2BE57B6C-B584-4E77-A22D-14E2EC116FAB}">
      <dsp:nvSpPr>
        <dsp:cNvPr id="0" name=""/>
        <dsp:cNvSpPr/>
      </dsp:nvSpPr>
      <dsp:spPr>
        <a:xfrm>
          <a:off x="0" y="1677546"/>
          <a:ext cx="4611261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Fall II</a:t>
          </a:r>
        </a:p>
      </dsp:txBody>
      <dsp:txXfrm>
        <a:off x="22246" y="1699792"/>
        <a:ext cx="4566769" cy="411223"/>
      </dsp:txXfrm>
    </dsp:sp>
    <dsp:sp modelId="{E2AA25A8-D991-470F-90D1-A713B9FA425A}">
      <dsp:nvSpPr>
        <dsp:cNvPr id="0" name=""/>
        <dsp:cNvSpPr/>
      </dsp:nvSpPr>
      <dsp:spPr>
        <a:xfrm>
          <a:off x="0" y="2185177"/>
          <a:ext cx="4611261" cy="1219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408" tIns="24130" rIns="135128" bIns="2413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500" kern="1200" dirty="0"/>
            <a:t>PTA 2005 Psychological Issues in Healthcare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500" kern="1200" dirty="0"/>
            <a:t>PTA 2030 Orthopedic Assessment and Management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500" kern="1200" dirty="0"/>
            <a:t>PTA 2040 Neurological Assessment and Management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500" kern="1200" dirty="0"/>
            <a:t>PTA 2041 Essential Lab Skills III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500" kern="1200" dirty="0"/>
            <a:t>PTA 2051 Professional Communication III</a:t>
          </a:r>
        </a:p>
      </dsp:txBody>
      <dsp:txXfrm>
        <a:off x="0" y="2185177"/>
        <a:ext cx="4611261" cy="1219230"/>
      </dsp:txXfrm>
    </dsp:sp>
    <dsp:sp modelId="{4A16448F-DDC7-4BAB-98B7-1FA96EDB8625}">
      <dsp:nvSpPr>
        <dsp:cNvPr id="0" name=""/>
        <dsp:cNvSpPr/>
      </dsp:nvSpPr>
      <dsp:spPr>
        <a:xfrm>
          <a:off x="0" y="3454809"/>
          <a:ext cx="4611261" cy="4557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Spring II</a:t>
          </a:r>
        </a:p>
      </dsp:txBody>
      <dsp:txXfrm>
        <a:off x="22246" y="3477055"/>
        <a:ext cx="4566769" cy="411223"/>
      </dsp:txXfrm>
    </dsp:sp>
    <dsp:sp modelId="{E8312284-4F4F-47EC-A15C-E1350E5785FA}">
      <dsp:nvSpPr>
        <dsp:cNvPr id="0" name=""/>
        <dsp:cNvSpPr/>
      </dsp:nvSpPr>
      <dsp:spPr>
        <a:xfrm>
          <a:off x="0" y="3890375"/>
          <a:ext cx="4611261" cy="98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40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PTA 2078 PTA Seminar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PTA 2081 Clinical Internship II (6 weeks – 40 hours/</a:t>
          </a:r>
          <a:r>
            <a:rPr lang="en-US" sz="1500" kern="1200" dirty="0" err="1"/>
            <a:t>wk</a:t>
          </a:r>
          <a:r>
            <a:rPr lang="en-US" sz="1500" kern="1200" dirty="0"/>
            <a:t>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/>
            <a:t>PTA 2082 Clinical Internship III (6 weeks – 40 hours/</a:t>
          </a:r>
          <a:r>
            <a:rPr lang="en-US" sz="1500" kern="1200" dirty="0" err="1"/>
            <a:t>wk</a:t>
          </a:r>
          <a:r>
            <a:rPr lang="en-US" sz="1500" kern="1200" dirty="0"/>
            <a:t>)</a:t>
          </a:r>
        </a:p>
      </dsp:txBody>
      <dsp:txXfrm>
        <a:off x="0" y="3890375"/>
        <a:ext cx="4611261" cy="9832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29352-F8EB-4A83-B64C-1E2F2695309F}">
      <dsp:nvSpPr>
        <dsp:cNvPr id="0" name=""/>
        <dsp:cNvSpPr/>
      </dsp:nvSpPr>
      <dsp:spPr>
        <a:xfrm>
          <a:off x="0" y="0"/>
          <a:ext cx="4451825" cy="4460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Summer I (prerequisites) must be taken by Fall I</a:t>
          </a:r>
        </a:p>
      </dsp:txBody>
      <dsp:txXfrm>
        <a:off x="21773" y="21773"/>
        <a:ext cx="4408279" cy="402478"/>
      </dsp:txXfrm>
    </dsp:sp>
    <dsp:sp modelId="{C08C4457-8DCE-4DCE-A911-A0C2231EBC51}">
      <dsp:nvSpPr>
        <dsp:cNvPr id="0" name=""/>
        <dsp:cNvSpPr/>
      </dsp:nvSpPr>
      <dsp:spPr>
        <a:xfrm>
          <a:off x="0" y="524110"/>
          <a:ext cx="4451825" cy="11341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345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 dirty="0"/>
            <a:t>BIO 2101 Human Anatomy and Physiology I </a:t>
          </a:r>
          <a:r>
            <a:rPr lang="en-US" sz="1300" i="1" kern="1200" dirty="0"/>
            <a:t>(NOTE: at PPSC BIO 1111 or test out is required to take BIO 2101)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 dirty="0"/>
            <a:t>HPR 1039 Medical Terminology (2 credit)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 dirty="0"/>
            <a:t>COM 1260 Communications in Healthcare (No substitutions)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300" kern="1200" dirty="0"/>
            <a:t>MAT 1140 Career Math or higher</a:t>
          </a:r>
        </a:p>
      </dsp:txBody>
      <dsp:txXfrm>
        <a:off x="0" y="524110"/>
        <a:ext cx="4451825" cy="1134183"/>
      </dsp:txXfrm>
    </dsp:sp>
    <dsp:sp modelId="{2BE57B6C-B584-4E77-A22D-14E2EC116FAB}">
      <dsp:nvSpPr>
        <dsp:cNvPr id="0" name=""/>
        <dsp:cNvSpPr/>
      </dsp:nvSpPr>
      <dsp:spPr>
        <a:xfrm>
          <a:off x="0" y="1739621"/>
          <a:ext cx="4451825" cy="4077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Fall I</a:t>
          </a:r>
        </a:p>
      </dsp:txBody>
      <dsp:txXfrm>
        <a:off x="19904" y="1759525"/>
        <a:ext cx="4412017" cy="367937"/>
      </dsp:txXfrm>
    </dsp:sp>
    <dsp:sp modelId="{E2AA25A8-D991-470F-90D1-A713B9FA425A}">
      <dsp:nvSpPr>
        <dsp:cNvPr id="0" name=""/>
        <dsp:cNvSpPr/>
      </dsp:nvSpPr>
      <dsp:spPr>
        <a:xfrm>
          <a:off x="0" y="2163065"/>
          <a:ext cx="4451825" cy="1266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345" tIns="21590" rIns="120904" bIns="2159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/>
            <a:t>PTA 1010 Basic Care in Physical Therapy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/>
            <a:t>PTA 1011 Essential Lab Skills I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/>
            <a:t>PTA 1015 Principles and Practices of Physical Therapy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b="1" kern="1200" dirty="0">
              <a:latin typeface="Calibri Light" panose="020F0302020204030204"/>
            </a:rPr>
            <a:t>PTA 1018 Functional Anatomy and Kinesiology</a:t>
          </a:r>
          <a:endParaRPr lang="en-US" sz="13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>
              <a:highlight>
                <a:srgbClr val="FFFF00"/>
              </a:highlight>
            </a:rPr>
            <a:t>English </a:t>
          </a:r>
          <a:r>
            <a:rPr lang="en-US" sz="1300" kern="1200" dirty="0">
              <a:highlight>
                <a:srgbClr val="FFFF00"/>
              </a:highlight>
              <a:latin typeface="Calibri Light" panose="020F0302020204030204"/>
            </a:rPr>
            <a:t>1031</a:t>
          </a:r>
          <a:r>
            <a:rPr lang="en-US" sz="1300" kern="1200" dirty="0">
              <a:highlight>
                <a:srgbClr val="FFFF00"/>
              </a:highlight>
            </a:rPr>
            <a:t> or English </a:t>
          </a:r>
          <a:r>
            <a:rPr lang="en-US" sz="1300" kern="1200" dirty="0">
              <a:highlight>
                <a:srgbClr val="FFFF00"/>
              </a:highlight>
              <a:latin typeface="Calibri Light" panose="020F0302020204030204"/>
            </a:rPr>
            <a:t>1021</a:t>
          </a:r>
          <a:r>
            <a:rPr lang="en-US" sz="1300" kern="1200" dirty="0">
              <a:highlight>
                <a:srgbClr val="FFFF00"/>
              </a:highlight>
            </a:rPr>
            <a:t> or higher (General Education)</a:t>
          </a:r>
          <a:endParaRPr lang="en-US" sz="13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/>
            <a:t>PTA 1024 Rehab Principles of Medical I</a:t>
          </a:r>
        </a:p>
      </dsp:txBody>
      <dsp:txXfrm>
        <a:off x="0" y="2163065"/>
        <a:ext cx="4451825" cy="1266840"/>
      </dsp:txXfrm>
    </dsp:sp>
    <dsp:sp modelId="{4A16448F-DDC7-4BAB-98B7-1FA96EDB8625}">
      <dsp:nvSpPr>
        <dsp:cNvPr id="0" name=""/>
        <dsp:cNvSpPr/>
      </dsp:nvSpPr>
      <dsp:spPr>
        <a:xfrm>
          <a:off x="0" y="3509745"/>
          <a:ext cx="4451825" cy="4077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Spring I</a:t>
          </a:r>
        </a:p>
      </dsp:txBody>
      <dsp:txXfrm>
        <a:off x="19904" y="3529649"/>
        <a:ext cx="4412017" cy="367937"/>
      </dsp:txXfrm>
    </dsp:sp>
    <dsp:sp modelId="{E8312284-4F4F-47EC-A15C-E1350E5785FA}">
      <dsp:nvSpPr>
        <dsp:cNvPr id="0" name=""/>
        <dsp:cNvSpPr/>
      </dsp:nvSpPr>
      <dsp:spPr>
        <a:xfrm>
          <a:off x="0" y="4061502"/>
          <a:ext cx="4451825" cy="1136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345" tIns="21590" rIns="120904" bIns="2159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/>
            <a:t>PTA 1020 Modalities in Physical Therapy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/>
            <a:t>PTA 1021 PTA Essential Lab Skills II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/>
            <a:t>PTA 1034 PTA Rehab Principles of Medical II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/>
            <a:t>PTA 1040 Clinical Kinesiology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1300" kern="1200" dirty="0"/>
            <a:t>PTA 1041 Professional Communication II</a:t>
          </a:r>
        </a:p>
      </dsp:txBody>
      <dsp:txXfrm>
        <a:off x="0" y="4061502"/>
        <a:ext cx="4451825" cy="113602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ABA9A4-8427-46D3-9632-72DA59D1519C}">
      <dsp:nvSpPr>
        <dsp:cNvPr id="0" name=""/>
        <dsp:cNvSpPr/>
      </dsp:nvSpPr>
      <dsp:spPr>
        <a:xfrm>
          <a:off x="0" y="27453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AFFEDB-E246-438F-9592-847A3123CD2C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43265B-4E6F-44A1-92BE-3EC64BED578C}">
      <dsp:nvSpPr>
        <dsp:cNvPr id="0" name=""/>
        <dsp:cNvSpPr/>
      </dsp:nvSpPr>
      <dsp:spPr>
        <a:xfrm>
          <a:off x="1435590" y="53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Three clinical internships – deliberate matching process</a:t>
          </a:r>
        </a:p>
      </dsp:txBody>
      <dsp:txXfrm>
        <a:off x="1435590" y="531"/>
        <a:ext cx="4732020" cy="1242935"/>
      </dsp:txXfrm>
    </dsp:sp>
    <dsp:sp modelId="{BCE9606D-6875-4240-8532-C21E7BBEF4D1}">
      <dsp:nvSpPr>
        <dsp:cNvPr id="0" name=""/>
        <dsp:cNvSpPr/>
      </dsp:nvSpPr>
      <dsp:spPr>
        <a:xfrm>
          <a:off x="6167610" y="53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One 4-week in June after the first year.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libri Light" panose="020F0302020204030204"/>
            </a:rPr>
            <a:t>Two </a:t>
          </a:r>
          <a:r>
            <a:rPr lang="en-US" sz="1800" kern="1200" dirty="0"/>
            <a:t>6-week placements in the last semester</a:t>
          </a:r>
          <a:r>
            <a:rPr lang="en-US" sz="1800" kern="1200" dirty="0">
              <a:latin typeface="Calibri Light" panose="020F0302020204030204"/>
            </a:rPr>
            <a:t> </a:t>
          </a:r>
          <a:endParaRPr lang="en-US" sz="1800" kern="1200" dirty="0"/>
        </a:p>
      </dsp:txBody>
      <dsp:txXfrm>
        <a:off x="6167610" y="531"/>
        <a:ext cx="4347989" cy="1242935"/>
      </dsp:txXfrm>
    </dsp:sp>
    <dsp:sp modelId="{9D0D87AD-68E6-4B93-8047-512F097AD1A8}">
      <dsp:nvSpPr>
        <dsp:cNvPr id="0" name=""/>
        <dsp:cNvSpPr/>
      </dsp:nvSpPr>
      <dsp:spPr>
        <a:xfrm>
          <a:off x="0" y="1581123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DAF958-10F8-4529-A92D-97C6B1F1DD17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5359A-03C3-42F6-BD8E-991C073931EA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40 hours per week </a:t>
          </a:r>
        </a:p>
      </dsp:txBody>
      <dsp:txXfrm>
        <a:off x="1435590" y="1554201"/>
        <a:ext cx="4732020" cy="1242935"/>
      </dsp:txXfrm>
    </dsp:sp>
    <dsp:sp modelId="{A6642DBD-A276-4C15-BD53-E43A576BFA83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Schedule varies based on the Clinical Instructor and the clinic</a:t>
          </a:r>
        </a:p>
      </dsp:txBody>
      <dsp:txXfrm>
        <a:off x="6167610" y="1554201"/>
        <a:ext cx="4347989" cy="1242935"/>
      </dsp:txXfrm>
    </dsp:sp>
    <dsp:sp modelId="{B4DEC3DA-FE56-BD48-916D-113FE1A93A5B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62CB8D-719E-7F45-BCFA-777298CB20A9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21260-B4A3-954E-AC5F-D4047DBC7B10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One outpatient ortho/sports, one inpatient or complex medical, one specialty (pediatrics, pelvic health, neuro/vestibular, military)</a:t>
          </a:r>
        </a:p>
      </dsp:txBody>
      <dsp:txXfrm>
        <a:off x="1435590" y="3107870"/>
        <a:ext cx="9080009" cy="124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076F17-0784-1579-52F0-7E7805995F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DF9DA2-B51F-27E7-5BD7-01D7C6D287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A8779-4C36-484C-BA1A-52E840355ED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EBB6F-5FC4-6832-8976-6080934461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84575-2AD4-43B8-5748-AA41CF9B46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71582-4869-4ECC-9C56-A79870876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899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4ADFD1F-F6A5-4B3F-BAC2-97F186226969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D6C6EE8-6A66-418F-89AB-986FCF8ECA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8DD5B-2179-4399-BE2D-94438C899E8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9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4A95825-18F9-2346-597D-5B47CC3DB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CB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8EB3FE-AF8B-49C5-B297-DA4921DB2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21099A-6BAB-4C14-165A-563E526C4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DDE7E2-8A76-900D-BB56-108A846068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7489" b="47489"/>
          <a:stretch/>
        </p:blipFill>
        <p:spPr>
          <a:xfrm>
            <a:off x="0" y="6245816"/>
            <a:ext cx="12192000" cy="6121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EDFABF9-5540-0B3C-21E6-AEA7F142721D}"/>
              </a:ext>
            </a:extLst>
          </p:cNvPr>
          <p:cNvSpPr/>
          <p:nvPr userDrawn="1"/>
        </p:nvSpPr>
        <p:spPr>
          <a:xfrm>
            <a:off x="0" y="6174563"/>
            <a:ext cx="12192000" cy="1425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3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AFEFB-6306-280C-5544-27FDCB3B2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553B8-6FCB-67D4-2197-0CC08BC06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138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5500F6-54A9-C200-0B68-F31B8D8202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1BAB54-73C9-5875-0C15-F70CDE291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284D8-86FC-529F-8CA6-EC2065AEA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5194EA-0E2B-F5E0-2DB3-E2B89AD6E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924" t="55418" b="40494"/>
          <a:stretch/>
        </p:blipFill>
        <p:spPr>
          <a:xfrm>
            <a:off x="0" y="6272212"/>
            <a:ext cx="12192000" cy="58578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908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E489E-F72C-6EB0-0C14-46452831E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4AF8F-B738-8600-0C75-F7229BD99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6C786EB-4BD2-64C6-7B2E-D2982B47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02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63874-A346-0507-4D2D-023FB12B1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D8016-C2B5-1EF3-D750-7E2725CFF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8C7CA-DAF7-6608-88D6-2675CFDA1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A18F7-BAAC-A027-A30E-50567EEC3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F548D1-A50A-33D2-1D5B-5C0683DC07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95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EE57-F736-6C37-4F9E-E49462B7D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801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61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442B-357F-A81A-A2AD-1B9BE400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E9D44-C3AD-F23B-7534-8FE3AF417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66533-992E-60CB-6BEC-00A0A4C9A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012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76A1E-3674-8D0C-E603-13C618BB9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573571-E461-6EF7-C146-AFEB0676B7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53CDE-DF56-A716-5387-670F59F09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7205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7CAAEE-FB23-2501-3E99-BFD39502749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5354002" y="2636876"/>
            <a:ext cx="8427560" cy="37895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25011B6-0D93-A3A7-22F4-38FA5C761339}"/>
              </a:ext>
            </a:extLst>
          </p:cNvPr>
          <p:cNvSpPr/>
          <p:nvPr userDrawn="1"/>
        </p:nvSpPr>
        <p:spPr>
          <a:xfrm>
            <a:off x="0" y="6274965"/>
            <a:ext cx="12192000" cy="583035"/>
          </a:xfrm>
          <a:prstGeom prst="rect">
            <a:avLst/>
          </a:prstGeom>
          <a:solidFill>
            <a:srgbClr val="7CB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21E8A7-3CF0-A834-4520-2FD7310A45C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048000" y="6349712"/>
            <a:ext cx="6096000" cy="43354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CA3B68B-C8D1-2A06-DA51-DD8F7E006E01}"/>
              </a:ext>
            </a:extLst>
          </p:cNvPr>
          <p:cNvSpPr/>
          <p:nvPr userDrawn="1"/>
        </p:nvSpPr>
        <p:spPr>
          <a:xfrm>
            <a:off x="0" y="0"/>
            <a:ext cx="1658679" cy="233916"/>
          </a:xfrm>
          <a:prstGeom prst="rect">
            <a:avLst/>
          </a:prstGeom>
          <a:solidFill>
            <a:srgbClr val="0B3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F28D10-7B79-756C-E3DA-365EB386B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FF5D8-6929-28A0-5FFA-46B61F974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682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po.colorado.gov/PhysicalTherapy/Applications" TargetMode="External"/><Relationship Id="rId2" Type="http://schemas.openxmlformats.org/officeDocument/2006/relationships/hyperlink" Target="https://www.fsbpt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hyperlink" Target="https://www.pikespeak.edu/student-support/accessibility-services/students/index.php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pikespeak.edu/programs/physical-therapist-assistant/physical-therapist-assistant-application-information.php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ikespeak.edu/programs/american-heart-association-training-center/index.php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comments" Target="../comments/comment1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api.accredible.com/v1/frontend/credential_website_embed_image/badge/185372237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espeak.edu/programs/physical-therapist-assistant/index.php" TargetMode="External"/><Relationship Id="rId2" Type="http://schemas.openxmlformats.org/officeDocument/2006/relationships/hyperlink" Target="mailto:PTAssistant@pikespeak.edu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pta.org/your-career/careers-in-physical-therapy/becoming-a-pt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2523FE-84A4-8A71-5A09-D692E1E00E69}"/>
              </a:ext>
            </a:extLst>
          </p:cNvPr>
          <p:cNvSpPr txBox="1"/>
          <p:nvPr/>
        </p:nvSpPr>
        <p:spPr>
          <a:xfrm>
            <a:off x="248287" y="2557725"/>
            <a:ext cx="48570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Physical Therapist Assistant Information Session</a:t>
            </a:r>
            <a:endParaRPr lang="en-US" sz="4400" dirty="0">
              <a:solidFill>
                <a:schemeClr val="tx1">
                  <a:lumMod val="50000"/>
                </a:schemeClr>
              </a:solidFill>
              <a:latin typeface="Sanchez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99975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E1BF-BC66-461C-9525-96A23DE7D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991"/>
            <a:ext cx="10515600" cy="1325563"/>
          </a:xfrm>
        </p:spPr>
        <p:txBody>
          <a:bodyPr/>
          <a:lstStyle/>
          <a:p>
            <a:r>
              <a:rPr lang="en-US" dirty="0"/>
              <a:t>How to become a PTA…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ECBE82-54C5-9944-860A-20B452AB0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step-process</a:t>
            </a:r>
          </a:p>
          <a:p>
            <a:pPr lvl="1"/>
            <a:r>
              <a:rPr lang="en-U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Graduate from an accredited PTA program </a:t>
            </a:r>
            <a:r>
              <a:rPr lang="en-US" dirty="0"/>
              <a:t>(like ours at PPSC!)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Pass the National Physical Therapy Licensure Examination for PTAs </a:t>
            </a:r>
          </a:p>
          <a:p>
            <a:pPr lvl="2"/>
            <a:r>
              <a:rPr lang="en-US" dirty="0"/>
              <a:t>Visit the </a:t>
            </a:r>
            <a:r>
              <a:rPr lang="en-US" dirty="0">
                <a:hlinkClick r:id="rId2"/>
              </a:rPr>
              <a:t>Federation of State Boards of Physical Therapy </a:t>
            </a:r>
            <a:r>
              <a:rPr lang="en-US" dirty="0"/>
              <a:t>website for more information</a:t>
            </a:r>
          </a:p>
          <a:p>
            <a:pPr lvl="1"/>
            <a:r>
              <a:rPr lang="en-US" dirty="0">
                <a:solidFill>
                  <a:schemeClr val="accent4"/>
                </a:solidFill>
              </a:rPr>
              <a:t>Apply for a PTA license in the state in which you want to work </a:t>
            </a:r>
          </a:p>
          <a:p>
            <a:pPr lvl="2"/>
            <a:r>
              <a:rPr lang="en-US" dirty="0"/>
              <a:t>In Colorado, this done through the </a:t>
            </a:r>
            <a:r>
              <a:rPr lang="en-US" dirty="0">
                <a:hlinkClick r:id="rId3"/>
              </a:rPr>
              <a:t>Department of Regulatory Agencies </a:t>
            </a:r>
            <a:r>
              <a:rPr lang="en-US" dirty="0"/>
              <a:t>(DORA)</a:t>
            </a:r>
          </a:p>
        </p:txBody>
      </p:sp>
    </p:spTree>
    <p:extLst>
      <p:ext uri="{BB962C8B-B14F-4D97-AF65-F5344CB8AC3E}">
        <p14:creationId xmlns:p14="http://schemas.microsoft.com/office/powerpoint/2010/main" val="2067194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ECDA-1EE8-4CF8-A42F-3996DC224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913914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PTA Program Technical Standards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B8D5E2C-4432-4BE5-A468-EF878769A4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90348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BFFFA92-2CB3-9356-7F1E-9EB73C68409B}"/>
              </a:ext>
            </a:extLst>
          </p:cNvPr>
          <p:cNvSpPr txBox="1"/>
          <p:nvPr/>
        </p:nvSpPr>
        <p:spPr>
          <a:xfrm>
            <a:off x="3867694" y="5530632"/>
            <a:ext cx="395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1"/>
            </a:pPr>
            <a:r>
              <a:rPr lang="en-US" dirty="0"/>
              <a:t>Accommodations are evaluated by the </a:t>
            </a:r>
            <a:r>
              <a:rPr lang="en-US" dirty="0">
                <a:latin typeface="Calibri Light" panose="020F0302020204030204"/>
                <a:hlinkClick r:id="rId7"/>
              </a:rPr>
              <a:t>PPSC</a:t>
            </a:r>
            <a:r>
              <a:rPr lang="en-US" dirty="0">
                <a:hlinkClick r:id="rId7"/>
              </a:rPr>
              <a:t> Accessibility </a:t>
            </a:r>
            <a:r>
              <a:rPr lang="en-US" dirty="0">
                <a:latin typeface="Calibri Light" panose="020F0302020204030204"/>
                <a:hlinkClick r:id="rId7"/>
              </a:rPr>
              <a:t>office</a:t>
            </a:r>
            <a:r>
              <a:rPr lang="en-US" dirty="0">
                <a:latin typeface="Calibri Light" panose="020F0302020204030204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461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37C1A-E0D0-4031-F84E-B96521AAE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35FB6-56FA-AAA3-676A-1EBA28CDD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Tell me more…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47FCD-B048-963D-6571-026A08E41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One cohort starts each year in August with up to 22 students using a selective admission process</a:t>
            </a:r>
          </a:p>
          <a:p>
            <a:r>
              <a:rPr lang="en-US" dirty="0">
                <a:solidFill>
                  <a:srgbClr val="7030A0"/>
                </a:solidFill>
              </a:rPr>
              <a:t>Two-year, full-time, in-person program at PPSC Center for Healthcare Education and Simulation (CHES) campus </a:t>
            </a:r>
            <a:r>
              <a:rPr lang="en-US" dirty="0"/>
              <a:t>– 1850 Cypress Semi Dr., Colorado Springs</a:t>
            </a:r>
          </a:p>
          <a:p>
            <a:pPr lvl="1"/>
            <a:r>
              <a:rPr lang="en-US" dirty="0"/>
              <a:t>Must be taken in consecutive years</a:t>
            </a:r>
          </a:p>
          <a:p>
            <a:pPr lvl="2"/>
            <a:r>
              <a:rPr lang="en-US" dirty="0"/>
              <a:t>If 1</a:t>
            </a:r>
            <a:r>
              <a:rPr lang="en-US" baseline="30000" dirty="0"/>
              <a:t>st</a:t>
            </a:r>
            <a:r>
              <a:rPr lang="en-US" dirty="0"/>
              <a:t> year not completed, have to reapply and start over</a:t>
            </a:r>
          </a:p>
          <a:p>
            <a:pPr lvl="2"/>
            <a:r>
              <a:rPr lang="en-US" dirty="0"/>
              <a:t>If 2</a:t>
            </a:r>
            <a:r>
              <a:rPr lang="en-US" baseline="30000" dirty="0"/>
              <a:t>nd</a:t>
            </a:r>
            <a:r>
              <a:rPr lang="en-US" dirty="0"/>
              <a:t> year not completed, have to wait for a second-year opening AND retake all first-year final exams, skills checks, and practical exams.</a:t>
            </a:r>
          </a:p>
          <a:p>
            <a:r>
              <a:rPr lang="en-US" dirty="0"/>
              <a:t>Courses are lab/lecture, lecture, and clinical rotations</a:t>
            </a:r>
          </a:p>
        </p:txBody>
      </p:sp>
    </p:spTree>
    <p:extLst>
      <p:ext uri="{BB962C8B-B14F-4D97-AF65-F5344CB8AC3E}">
        <p14:creationId xmlns:p14="http://schemas.microsoft.com/office/powerpoint/2010/main" val="1261243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0CBBA-8671-41C4-B938-7BDF0895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Admission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FAED4-6E4F-4BDB-A703-2F1EB9075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17115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Online application open from December 1 to May 15 of the following year</a:t>
            </a:r>
          </a:p>
          <a:p>
            <a:r>
              <a:rPr lang="en-US" b="1" dirty="0"/>
              <a:t>Admission Requirements 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All prerequisite courses passed with a C or better before the program starts </a:t>
            </a:r>
            <a:r>
              <a:rPr lang="en-US" dirty="0"/>
              <a:t>– do not have to be complete to apply</a:t>
            </a:r>
          </a:p>
          <a:p>
            <a:pPr lvl="2"/>
            <a:r>
              <a:rPr lang="en-US" dirty="0">
                <a:solidFill>
                  <a:srgbClr val="7030A0"/>
                </a:solidFill>
              </a:rPr>
              <a:t>MAT 1140 or higher, COM 1260 (no substitutions), HPR 1039, BIO 2101</a:t>
            </a:r>
          </a:p>
          <a:p>
            <a:pPr lvl="1"/>
            <a:r>
              <a:rPr lang="en-US" dirty="0">
                <a:solidFill>
                  <a:schemeClr val="accent4"/>
                </a:solidFill>
              </a:rPr>
              <a:t>2.5 or higher cumulative undergraduate GPA – Must submit all transcripts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TEAS test for allied health 55% or higher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10 observation hours in a PT clinic w/ 500-word essay</a:t>
            </a:r>
          </a:p>
          <a:p>
            <a:pPr lvl="1"/>
            <a:r>
              <a:rPr lang="en-US" dirty="0">
                <a:solidFill>
                  <a:schemeClr val="accent5"/>
                </a:solidFill>
              </a:rPr>
              <a:t>2 academic or professional recommendations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Complete general education courses in the first year</a:t>
            </a:r>
          </a:p>
          <a:p>
            <a:pPr lvl="2"/>
            <a:r>
              <a:rPr lang="en-US" dirty="0">
                <a:solidFill>
                  <a:srgbClr val="00B050"/>
                </a:solidFill>
              </a:rPr>
              <a:t>ENG 1021 or ENG 1031, PSY 1001</a:t>
            </a:r>
          </a:p>
          <a:p>
            <a:r>
              <a:rPr lang="en-US" dirty="0"/>
              <a:t>Optional: service hours, work experience, elective courses for extra points</a:t>
            </a:r>
          </a:p>
          <a:p>
            <a:r>
              <a:rPr lang="en-US" i="1" dirty="0"/>
              <a:t>Not a concurrent enrollment program</a:t>
            </a:r>
          </a:p>
          <a:p>
            <a:pPr lvl="1"/>
            <a:r>
              <a:rPr lang="en-US" dirty="0"/>
              <a:t>Must be 18 years old and a high school graduate prior to technical course start (first fall)</a:t>
            </a:r>
          </a:p>
          <a:p>
            <a:pPr lvl="1"/>
            <a:r>
              <a:rPr lang="en-US" dirty="0"/>
              <a:t>Have the prerequisites complete and passed by first fall</a:t>
            </a:r>
          </a:p>
        </p:txBody>
      </p:sp>
    </p:spTree>
    <p:extLst>
      <p:ext uri="{BB962C8B-B14F-4D97-AF65-F5344CB8AC3E}">
        <p14:creationId xmlns:p14="http://schemas.microsoft.com/office/powerpoint/2010/main" val="2109439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9A0B212-070D-EB49-AFD7-7690B205FF6B}"/>
              </a:ext>
            </a:extLst>
          </p:cNvPr>
          <p:cNvSpPr txBox="1"/>
          <p:nvPr/>
        </p:nvSpPr>
        <p:spPr>
          <a:xfrm>
            <a:off x="1617407" y="5547098"/>
            <a:ext cx="8350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Website navigation: </a:t>
            </a:r>
            <a:r>
              <a:rPr lang="en-US" dirty="0" err="1"/>
              <a:t>pikespeakstatecollege.edu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Academics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Program Search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Physical Therapist Assistant Degree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>
                <a:highlight>
                  <a:srgbClr val="FFFF00"/>
                </a:highlight>
                <a:hlinkClick r:id="rId2"/>
              </a:rPr>
              <a:t>Application and Information Tab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88A594-80AE-2E70-A2F3-89BB3AFD6E3A}"/>
              </a:ext>
            </a:extLst>
          </p:cNvPr>
          <p:cNvSpPr txBox="1"/>
          <p:nvPr/>
        </p:nvSpPr>
        <p:spPr>
          <a:xfrm>
            <a:off x="3446585" y="3246846"/>
            <a:ext cx="6893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"/>
              </a:rPr>
              <a:t>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B6F77B-1B87-F465-4C36-1C15D3B908B4}"/>
              </a:ext>
            </a:extLst>
          </p:cNvPr>
          <p:cNvSpPr txBox="1"/>
          <p:nvPr/>
        </p:nvSpPr>
        <p:spPr>
          <a:xfrm>
            <a:off x="3446585" y="3246846"/>
            <a:ext cx="6893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"/>
              </a:rPr>
              <a:t> 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B295C9-D8FD-D807-33E3-256AFF5FB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247" y="243840"/>
            <a:ext cx="7772400" cy="502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69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E1A10-B4B2-3E43-860E-4F7A5AE91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29001"/>
            <a:ext cx="5750767" cy="1325563"/>
          </a:xfrm>
        </p:spPr>
        <p:txBody>
          <a:bodyPr/>
          <a:lstStyle/>
          <a:p>
            <a:r>
              <a:rPr lang="en-US" dirty="0"/>
              <a:t>Application Scoring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5C9723-CE80-5C6A-2410-7C0AFDCD53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20" t="31799" r="35784" b="36729"/>
          <a:stretch>
            <a:fillRect/>
          </a:stretch>
        </p:blipFill>
        <p:spPr>
          <a:xfrm>
            <a:off x="5915594" y="1548349"/>
            <a:ext cx="5776411" cy="42428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3A3A74-DEF0-D01B-DA3D-F6C62803AC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541" t="20631" r="35560" b="22520"/>
          <a:stretch>
            <a:fillRect/>
          </a:stretch>
        </p:blipFill>
        <p:spPr>
          <a:xfrm>
            <a:off x="499995" y="129001"/>
            <a:ext cx="4681904" cy="616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57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17818-FE4E-448C-91A4-76668432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661"/>
            <a:ext cx="10515600" cy="1325563"/>
          </a:xfrm>
        </p:spPr>
        <p:txBody>
          <a:bodyPr/>
          <a:lstStyle/>
          <a:p>
            <a:r>
              <a:rPr lang="en-US" dirty="0"/>
              <a:t>Drug Screening/Background Checks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92EB7-BAE7-4314-B9B9-8D2BE7E74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57223"/>
            <a:ext cx="10787743" cy="463229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>
                <a:solidFill>
                  <a:srgbClr val="0070C0"/>
                </a:solidFill>
                <a:cs typeface="Calibri"/>
              </a:rPr>
              <a:t>A criminal background check and drug test are required upon acceptance to the program (completed by the start of Fall I). </a:t>
            </a:r>
            <a:endParaRPr lang="en-US" dirty="0">
              <a:solidFill>
                <a:srgbClr val="0070C0"/>
              </a:solidFill>
            </a:endParaRPr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A fee and the applicant’s Social Security number are required for the background check.</a:t>
            </a:r>
            <a:endParaRPr lang="en-US" dirty="0"/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Accepted Students will be referred to PPSC Human Resources to schedule background checks and drug tests.</a:t>
            </a:r>
            <a:endParaRPr lang="en-US" dirty="0"/>
          </a:p>
          <a:p>
            <a:r>
              <a:rPr lang="en-US" dirty="0">
                <a:solidFill>
                  <a:srgbClr val="7030A0"/>
                </a:solidFill>
                <a:latin typeface="Calibri"/>
                <a:cs typeface="Calibri"/>
              </a:rPr>
              <a:t>Although possession and use of marijuana is no longer a crime for adults over the age of 21 in Colorado, the possession and use of marijuana remains illegal under federal law. </a:t>
            </a:r>
            <a:endParaRPr lang="en-US" dirty="0">
              <a:solidFill>
                <a:srgbClr val="7030A0"/>
              </a:solidFill>
            </a:endParaRPr>
          </a:p>
          <a:p>
            <a:pPr lvl="1"/>
            <a:r>
              <a:rPr lang="en-US" dirty="0">
                <a:solidFill>
                  <a:srgbClr val="212529"/>
                </a:solidFill>
                <a:latin typeface="Calibri"/>
                <a:cs typeface="Calibri"/>
              </a:rPr>
              <a:t>Consistent with federal law, including the Controlled Substances Act and the Drug-Free Schools and Communities Act of 1989, the use and/or possession of marijuana is strictly prohibited. </a:t>
            </a:r>
            <a:endParaRPr lang="en-US" dirty="0"/>
          </a:p>
          <a:p>
            <a:pPr lvl="1"/>
            <a:r>
              <a:rPr lang="en-US" i="1" dirty="0">
                <a:solidFill>
                  <a:srgbClr val="212529"/>
                </a:solidFill>
                <a:latin typeface="Calibri"/>
                <a:cs typeface="Calibri"/>
              </a:rPr>
              <a:t>Students/instructors will not be under the influence of unprescribed controlled substances while on campus, in a clinical experience, or acting in the capacity of a college representative. 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18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C1624-5164-4E28-8384-6B250B530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Immunizations, Physicals, and BLS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143C2-BD5E-4BDC-8D4A-1981E1291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3330"/>
            <a:ext cx="10723179" cy="4905731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Calibri"/>
                <a:cs typeface="Calibri"/>
              </a:rPr>
              <a:t>Students must meet the following immunization requirements </a:t>
            </a:r>
            <a:r>
              <a:rPr lang="en-US" dirty="0">
                <a:solidFill>
                  <a:srgbClr val="212529"/>
                </a:solidFill>
                <a:cs typeface="Calibri"/>
              </a:rPr>
              <a:t>before </a:t>
            </a:r>
            <a:r>
              <a:rPr lang="en-US" b="0" i="0" dirty="0">
                <a:solidFill>
                  <a:srgbClr val="212529"/>
                </a:solidFill>
                <a:effectLst/>
                <a:latin typeface="Calibri"/>
                <a:cs typeface="Calibri"/>
              </a:rPr>
              <a:t>the first clinical (Summer II):</a:t>
            </a:r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Two-step TB skin test </a:t>
            </a:r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Tetanus-diphtheria-Pertussis (Tdap) within the last 10 years)</a:t>
            </a:r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Measles/Mumps/Rubella vaccinations or serological confirmation of immunity</a:t>
            </a:r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Varicella vaccination or serological confirmation of immunity</a:t>
            </a:r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Three-injection hepatitis B vaccination series or serologic confirmation to hepatitis B virus (this series can take up to 6 months to complete). </a:t>
            </a:r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Seasonal Influenza</a:t>
            </a:r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COVID-19 series </a:t>
            </a:r>
          </a:p>
          <a:p>
            <a:pPr marL="742950" lvl="1" indent="-285750"/>
            <a:r>
              <a:rPr lang="en-US" dirty="0">
                <a:solidFill>
                  <a:srgbClr val="212529"/>
                </a:solidFill>
                <a:cs typeface="Calibri"/>
              </a:rPr>
              <a:t>Health insurance coverage may be required for some clinical rotations (more information to come)</a:t>
            </a:r>
          </a:p>
          <a:p>
            <a:pPr marL="0" indent="0" algn="l">
              <a:buNone/>
            </a:pPr>
            <a:endParaRPr lang="en-US" b="0" i="0" dirty="0">
              <a:solidFill>
                <a:srgbClr val="212529"/>
              </a:solidFill>
              <a:effectLst/>
              <a:latin typeface="Calibri"/>
              <a:cs typeface="Calibr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529"/>
                </a:solidFill>
                <a:effectLst/>
                <a:latin typeface="Calibri"/>
                <a:cs typeface="Calibri"/>
              </a:rPr>
              <a:t>Physical Exam form completed by your doctor to verify ability to perform physical requirements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12529"/>
              </a:solidFill>
              <a:effectLst/>
              <a:latin typeface="Calibri"/>
              <a:cs typeface="Calibri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12529"/>
                </a:solidFill>
                <a:effectLst/>
                <a:latin typeface="Calibri"/>
                <a:cs typeface="Calibri"/>
              </a:rPr>
              <a:t>Basic Life Support (BLS CPR and AED) </a:t>
            </a:r>
          </a:p>
          <a:p>
            <a:pPr lvl="1"/>
            <a:r>
              <a:rPr lang="en-US" b="0" i="0" dirty="0">
                <a:solidFill>
                  <a:srgbClr val="212529"/>
                </a:solidFill>
                <a:effectLst/>
                <a:latin typeface="Calibri"/>
                <a:cs typeface="Calibri"/>
              </a:rPr>
              <a:t>American Heart Association strongly recommended due to requirements by clinical sites</a:t>
            </a:r>
          </a:p>
          <a:p>
            <a:pPr lvl="1"/>
            <a:r>
              <a:rPr lang="en-US" dirty="0">
                <a:solidFill>
                  <a:srgbClr val="212529"/>
                </a:solidFill>
                <a:latin typeface="Calibri"/>
                <a:cs typeface="Calibri"/>
                <a:hlinkClick r:id="rId2"/>
              </a:rPr>
              <a:t>PPSC AHA Classes</a:t>
            </a:r>
            <a:endParaRPr lang="en-US" b="0" i="0" dirty="0">
              <a:solidFill>
                <a:srgbClr val="212529"/>
              </a:solidFill>
              <a:effectLst/>
              <a:latin typeface="Calibri"/>
              <a:cs typeface="Calibri"/>
            </a:endParaRPr>
          </a:p>
          <a:p>
            <a:pPr marL="457200" lvl="1" indent="0">
              <a:buNone/>
            </a:pPr>
            <a:endParaRPr lang="en-US" b="0" i="0" dirty="0">
              <a:solidFill>
                <a:srgbClr val="212529"/>
              </a:solidFill>
              <a:effectLst/>
              <a:latin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384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106513F-07E4-494B-95E5-A6095BD3B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6857" y="130629"/>
            <a:ext cx="5445537" cy="562274"/>
          </a:xfrm>
        </p:spPr>
        <p:txBody>
          <a:bodyPr/>
          <a:lstStyle/>
          <a:p>
            <a:r>
              <a:rPr lang="en-US" dirty="0"/>
              <a:t>PTA Program Course Sequence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99C75CB7-0A32-40E2-A8E1-94DFF84EE0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089480"/>
              </p:ext>
            </p:extLst>
          </p:nvPr>
        </p:nvGraphicFramePr>
        <p:xfrm>
          <a:off x="5899626" y="787619"/>
          <a:ext cx="4611261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E4951315-C94E-4915-99FD-D953A67971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2591486"/>
              </p:ext>
            </p:extLst>
          </p:nvPr>
        </p:nvGraphicFramePr>
        <p:xfrm>
          <a:off x="924629" y="838953"/>
          <a:ext cx="4451825" cy="532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F8F30AD-634F-4FA1-B5D8-AC443FA8CBDC}"/>
              </a:ext>
            </a:extLst>
          </p:cNvPr>
          <p:cNvSpPr txBox="1"/>
          <p:nvPr/>
        </p:nvSpPr>
        <p:spPr>
          <a:xfrm>
            <a:off x="6417844" y="5765335"/>
            <a:ext cx="5883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All General Education must be taken by Fall II</a:t>
            </a:r>
          </a:p>
        </p:txBody>
      </p:sp>
    </p:spTree>
    <p:extLst>
      <p:ext uri="{BB962C8B-B14F-4D97-AF65-F5344CB8AC3E}">
        <p14:creationId xmlns:p14="http://schemas.microsoft.com/office/powerpoint/2010/main" val="642227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9231F-43BF-4F6D-9F17-B280DF5D8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Clinical Requirements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F55522D-05DA-4FB0-B03C-3717CD3FAA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73638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0384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1D95511-C5E8-4906-B1BC-1D7765655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2231"/>
            <a:ext cx="10515600" cy="1385740"/>
          </a:xfrm>
        </p:spPr>
        <p:txBody>
          <a:bodyPr anchor="b">
            <a:norm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hlinkClick r:id="rId2"/>
              </a:rPr>
              <a:t>Accreditation Credential</a:t>
            </a:r>
            <a:endParaRPr lang="en-US" dirty="0">
              <a:solidFill>
                <a:srgbClr val="002060"/>
              </a:solidFill>
            </a:endParaRP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6E1A748B-8075-4294-B1C0-A0A79BE6A6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600622"/>
              </p:ext>
            </p:extLst>
          </p:nvPr>
        </p:nvGraphicFramePr>
        <p:xfrm>
          <a:off x="838199" y="1789889"/>
          <a:ext cx="10893357" cy="3952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2982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2DF91-7288-3C1D-1E5D-379340DD2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PTA Program Outcomes (as </a:t>
            </a:r>
            <a:r>
              <a:rPr lang="en-US"/>
              <a:t>of June 2026)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20765-E287-C666-34AB-4EB4CA457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86% of students who start the PPSC PTA Program, graduate</a:t>
            </a:r>
          </a:p>
          <a:p>
            <a:r>
              <a:rPr lang="en-US" dirty="0"/>
              <a:t>79% of graduates who have taken the test, have passed the NPTE on the first attempt</a:t>
            </a:r>
          </a:p>
          <a:p>
            <a:r>
              <a:rPr lang="en-US" dirty="0"/>
              <a:t>97% of graduates have ultimately passed the NPTE </a:t>
            </a:r>
          </a:p>
          <a:p>
            <a:r>
              <a:rPr lang="en-US" dirty="0"/>
              <a:t>100% of graduates who pass the NPTE seek licensure </a:t>
            </a:r>
          </a:p>
          <a:p>
            <a:r>
              <a:rPr lang="en-US" dirty="0"/>
              <a:t>100% of licensed graduates are employed or continuing formal education</a:t>
            </a:r>
          </a:p>
        </p:txBody>
      </p:sp>
    </p:spTree>
    <p:extLst>
      <p:ext uri="{BB962C8B-B14F-4D97-AF65-F5344CB8AC3E}">
        <p14:creationId xmlns:p14="http://schemas.microsoft.com/office/powerpoint/2010/main" val="3240189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7156B-2E6C-F941-AFB0-A575DB3D9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Estimated Program Costs (2026)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F0692-34BE-D84D-AA50-5E977FB414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2177" y="1825625"/>
            <a:ext cx="5383823" cy="3848122"/>
          </a:xfrm>
        </p:spPr>
        <p:txBody>
          <a:bodyPr>
            <a:normAutofit fontScale="47500" lnSpcReduction="20000"/>
          </a:bodyPr>
          <a:lstStyle/>
          <a:p>
            <a:r>
              <a:rPr lang="en-US" sz="3300" dirty="0"/>
              <a:t>Total tuition in-state with College Opportunity Fund: ~$184.05 per credit hour plus fees (~$13,475)</a:t>
            </a:r>
          </a:p>
          <a:p>
            <a:r>
              <a:rPr lang="en-US" sz="3300" dirty="0">
                <a:solidFill>
                  <a:schemeClr val="tx1"/>
                </a:solidFill>
              </a:rPr>
              <a:t>Total tuition in-state without COF: ~$291 per credit hour plus fees (~$22,407)</a:t>
            </a:r>
          </a:p>
          <a:p>
            <a:r>
              <a:rPr lang="en-US" sz="3300" dirty="0"/>
              <a:t>W.U.E. tuition $262.50 per credit hour plus fees (~$20,212.50)</a:t>
            </a:r>
          </a:p>
          <a:p>
            <a:r>
              <a:rPr lang="en-US" sz="3300" dirty="0"/>
              <a:t>Out of state tuition: $718.35 per credit + fees (~$55,312.95)</a:t>
            </a:r>
          </a:p>
          <a:p>
            <a:r>
              <a:rPr lang="en-US" sz="3300" dirty="0"/>
              <a:t>S</a:t>
            </a:r>
            <a:r>
              <a:rPr lang="en-US" sz="3300" dirty="0">
                <a:solidFill>
                  <a:schemeClr val="tx1"/>
                </a:solidFill>
              </a:rPr>
              <a:t>tudent fees: $</a:t>
            </a:r>
            <a:r>
              <a:rPr lang="en-US" sz="3300" dirty="0"/>
              <a:t>17.32</a:t>
            </a:r>
            <a:r>
              <a:rPr lang="en-US" sz="3300" dirty="0">
                <a:solidFill>
                  <a:schemeClr val="tx1"/>
                </a:solidFill>
              </a:rPr>
              <a:t> per credit hour (~$1304.38) plus </a:t>
            </a:r>
            <a:r>
              <a:rPr lang="en-US" sz="3300" dirty="0"/>
              <a:t>a</a:t>
            </a:r>
            <a:r>
              <a:rPr lang="en-US" sz="3300" dirty="0">
                <a:solidFill>
                  <a:schemeClr val="tx1"/>
                </a:solidFill>
              </a:rPr>
              <a:t> $</a:t>
            </a:r>
            <a:r>
              <a:rPr lang="en-US" sz="3300" dirty="0"/>
              <a:t>17.55</a:t>
            </a:r>
            <a:r>
              <a:rPr lang="en-US" sz="3300" dirty="0">
                <a:solidFill>
                  <a:schemeClr val="tx1"/>
                </a:solidFill>
              </a:rPr>
              <a:t> registration fee, and a $10.23 Bus Pass Fee.</a:t>
            </a:r>
          </a:p>
          <a:p>
            <a:r>
              <a:rPr lang="en-US" sz="3300" dirty="0"/>
              <a:t>PTA course fees: ~$1500 across program</a:t>
            </a:r>
            <a:endParaRPr lang="en-US" sz="3300" dirty="0">
              <a:solidFill>
                <a:schemeClr val="tx1"/>
              </a:solidFill>
            </a:endParaRPr>
          </a:p>
          <a:p>
            <a:r>
              <a:rPr lang="en-US" sz="3300" dirty="0">
                <a:solidFill>
                  <a:schemeClr val="tx1"/>
                </a:solidFill>
              </a:rPr>
              <a:t>Professional Liability Insurance ~$60 </a:t>
            </a:r>
            <a:r>
              <a:rPr lang="en-US" sz="3300" dirty="0"/>
              <a:t>for one</a:t>
            </a:r>
            <a:r>
              <a:rPr lang="en-US" sz="3300" dirty="0">
                <a:solidFill>
                  <a:schemeClr val="tx1"/>
                </a:solidFill>
              </a:rPr>
              <a:t> year</a:t>
            </a:r>
          </a:p>
          <a:p>
            <a:r>
              <a:rPr lang="en-US" sz="3300" dirty="0"/>
              <a:t>T</a:t>
            </a:r>
            <a:r>
              <a:rPr lang="en-US" sz="3300" dirty="0">
                <a:solidFill>
                  <a:schemeClr val="tx1"/>
                </a:solidFill>
              </a:rPr>
              <a:t>ravel and housing costs associated with internship (~$1600, est.)</a:t>
            </a:r>
          </a:p>
          <a:p>
            <a:r>
              <a:rPr lang="en-US" sz="3300" dirty="0">
                <a:solidFill>
                  <a:schemeClr val="tx1"/>
                </a:solidFill>
              </a:rPr>
              <a:t>Evolve Compliance Training 14 Course Module $47 one-time fee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E08196-1EA1-E745-BB83-BC5F655AD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29411"/>
          </a:xfrm>
        </p:spPr>
        <p:txBody>
          <a:bodyPr>
            <a:normAutofit fontScale="47500" lnSpcReduction="20000"/>
          </a:bodyPr>
          <a:lstStyle/>
          <a:p>
            <a:r>
              <a:rPr lang="en-US" sz="3400" dirty="0">
                <a:solidFill>
                  <a:schemeClr val="tx1"/>
                </a:solidFill>
              </a:rPr>
              <a:t>ESTIMATED ADDITIONAL/OPTIONAL EXPENSES*</a:t>
            </a:r>
          </a:p>
          <a:p>
            <a:r>
              <a:rPr lang="en-US" sz="3400" dirty="0">
                <a:solidFill>
                  <a:schemeClr val="tx1"/>
                </a:solidFill>
              </a:rPr>
              <a:t>Books ~ $1200 total</a:t>
            </a:r>
          </a:p>
          <a:p>
            <a:r>
              <a:rPr lang="en-US" sz="3400" dirty="0">
                <a:solidFill>
                  <a:schemeClr val="tx1"/>
                </a:solidFill>
              </a:rPr>
              <a:t>Registration/payment for background check and drug screen ~$93.49 (estimate, depending on contract)</a:t>
            </a:r>
          </a:p>
          <a:p>
            <a:r>
              <a:rPr lang="en-US" sz="3400" dirty="0">
                <a:solidFill>
                  <a:schemeClr val="tx1"/>
                </a:solidFill>
              </a:rPr>
              <a:t>PTA exam study guide ~$</a:t>
            </a:r>
            <a:r>
              <a:rPr lang="en-US" sz="3400" dirty="0"/>
              <a:t>100</a:t>
            </a:r>
            <a:endParaRPr lang="en-US" sz="3400" dirty="0">
              <a:solidFill>
                <a:schemeClr val="tx1"/>
              </a:solidFill>
            </a:endParaRPr>
          </a:p>
          <a:p>
            <a:r>
              <a:rPr lang="en-US" sz="3400" dirty="0">
                <a:solidFill>
                  <a:schemeClr val="tx1"/>
                </a:solidFill>
              </a:rPr>
              <a:t>APTA membership ~$200 ($100 per year) @ </a:t>
            </a:r>
            <a:r>
              <a:rPr lang="en-US" sz="3400" dirty="0" err="1">
                <a:solidFill>
                  <a:schemeClr val="tx1"/>
                </a:solidFill>
              </a:rPr>
              <a:t>www.apta.org</a:t>
            </a:r>
            <a:endParaRPr lang="en-US" sz="3400" dirty="0">
              <a:solidFill>
                <a:schemeClr val="tx1"/>
              </a:solidFill>
            </a:endParaRPr>
          </a:p>
          <a:p>
            <a:r>
              <a:rPr lang="en-US" sz="3400" dirty="0">
                <a:solidFill>
                  <a:schemeClr val="tx1"/>
                </a:solidFill>
              </a:rPr>
              <a:t>Physical: ~ $50.00 @ provider of choice</a:t>
            </a:r>
          </a:p>
          <a:p>
            <a:r>
              <a:rPr lang="en-US" sz="3400" dirty="0">
                <a:solidFill>
                  <a:schemeClr val="tx1"/>
                </a:solidFill>
              </a:rPr>
              <a:t>Vaccinations: costs will vary</a:t>
            </a:r>
          </a:p>
          <a:p>
            <a:r>
              <a:rPr lang="en-US" sz="3400" dirty="0">
                <a:solidFill>
                  <a:schemeClr val="tx1"/>
                </a:solidFill>
              </a:rPr>
              <a:t>CPR – BLS </a:t>
            </a:r>
            <a:r>
              <a:rPr lang="en-US" sz="3400" dirty="0" err="1">
                <a:solidFill>
                  <a:schemeClr val="tx1"/>
                </a:solidFill>
              </a:rPr>
              <a:t>Heartcode</a:t>
            </a:r>
            <a:r>
              <a:rPr lang="en-US" sz="3400" dirty="0">
                <a:solidFill>
                  <a:schemeClr val="tx1"/>
                </a:solidFill>
              </a:rPr>
              <a:t> Health Care Provider American Heart Association ~$82.00</a:t>
            </a:r>
          </a:p>
          <a:p>
            <a:r>
              <a:rPr lang="en-US" sz="3400" dirty="0">
                <a:solidFill>
                  <a:schemeClr val="tx1"/>
                </a:solidFill>
              </a:rPr>
              <a:t>PTA Program Polo Shirt ~$50.00</a:t>
            </a:r>
          </a:p>
          <a:p>
            <a:r>
              <a:rPr lang="en-US" sz="3400" dirty="0">
                <a:solidFill>
                  <a:schemeClr val="tx1"/>
                </a:solidFill>
              </a:rPr>
              <a:t>Lab Uniform ~$20.00 for t-shirt plus other clothing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96EE33-BC02-294F-801E-B6011D6AD4D3}"/>
              </a:ext>
            </a:extLst>
          </p:cNvPr>
          <p:cNvSpPr txBox="1"/>
          <p:nvPr/>
        </p:nvSpPr>
        <p:spPr>
          <a:xfrm>
            <a:off x="712177" y="5950746"/>
            <a:ext cx="5594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*Subject to change, depending on vendors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1B89B1-B40B-8144-A5DF-D68BD79EE791}"/>
              </a:ext>
            </a:extLst>
          </p:cNvPr>
          <p:cNvSpPr txBox="1"/>
          <p:nvPr/>
        </p:nvSpPr>
        <p:spPr>
          <a:xfrm>
            <a:off x="3352800" y="5581414"/>
            <a:ext cx="5486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Total: Approximately $19,791.38 in-state with COF</a:t>
            </a:r>
          </a:p>
        </p:txBody>
      </p:sp>
    </p:spTree>
    <p:extLst>
      <p:ext uri="{BB962C8B-B14F-4D97-AF65-F5344CB8AC3E}">
        <p14:creationId xmlns:p14="http://schemas.microsoft.com/office/powerpoint/2010/main" val="1247487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AEB7320-51ED-49E3-9EBA-107E009DA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717" y="245539"/>
            <a:ext cx="6515100" cy="5580495"/>
          </a:xfrm>
        </p:spPr>
        <p:txBody>
          <a:bodyPr anchor="ctr">
            <a:normAutofit/>
          </a:bodyPr>
          <a:lstStyle/>
          <a:p>
            <a:r>
              <a:rPr lang="en-US" dirty="0"/>
              <a:t>Email </a:t>
            </a:r>
            <a:r>
              <a:rPr lang="en-US" dirty="0">
                <a:hlinkClick r:id="rId2"/>
              </a:rPr>
              <a:t>PTAssistant@pikespeak.edu</a:t>
            </a:r>
            <a:r>
              <a:rPr lang="en-US" dirty="0"/>
              <a:t> or attend a </a:t>
            </a:r>
            <a:r>
              <a:rPr lang="en-US" dirty="0">
                <a:hlinkClick r:id="rId3"/>
              </a:rPr>
              <a:t>Q &amp; A session </a:t>
            </a:r>
            <a:r>
              <a:rPr lang="en-US" dirty="0"/>
              <a:t>if you have questions or need more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FD0507-73DC-4E2B-A81B-74406E03C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1770916"/>
            <a:ext cx="3038439" cy="33161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6830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5CD87-5337-A342-B912-1AA6D804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84151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Physical Therapist Assistant Information Session Outline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A34EB8-B15F-4E00-A1D6-A850F86BEE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7041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4756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D3B59-B617-3C0E-B30F-04D89E754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What is a PTA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F3E83-BC09-BEF0-3A88-B02B56146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Physical therapist assistants (PTAs) </a:t>
            </a:r>
            <a:r>
              <a:rPr lang="en-US" i="1" dirty="0"/>
              <a:t>provide physical therapy services under the direction and supervision of a physical therapist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PTAs help people of </a:t>
            </a:r>
            <a:r>
              <a:rPr lang="en-US" dirty="0">
                <a:solidFill>
                  <a:srgbClr val="7030A0"/>
                </a:solidFill>
              </a:rPr>
              <a:t>all ages </a:t>
            </a:r>
            <a:r>
              <a:rPr lang="en-US" dirty="0"/>
              <a:t>who have </a:t>
            </a:r>
            <a:r>
              <a:rPr lang="en-US" dirty="0">
                <a:solidFill>
                  <a:schemeClr val="accent6"/>
                </a:solidFill>
              </a:rPr>
              <a:t>medical problems, or other health-related conditions</a:t>
            </a:r>
            <a:r>
              <a:rPr lang="en-US" dirty="0"/>
              <a:t> that </a:t>
            </a:r>
            <a:r>
              <a:rPr lang="en-U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limit their ability to move and perform functional activities in their daily lives.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01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35C6C-DF40-67D8-7A93-B74DB26E9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Functions of a PTA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88D52-DBD6-2320-1258-F55F164A9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Affective/Behavioral Skills – attention, professionalism</a:t>
            </a:r>
          </a:p>
          <a:p>
            <a:r>
              <a:rPr lang="en-US" dirty="0"/>
              <a:t>Cognitive Skills</a:t>
            </a:r>
          </a:p>
          <a:p>
            <a:r>
              <a:rPr lang="en-US" dirty="0"/>
              <a:t>Communication Skills</a:t>
            </a:r>
          </a:p>
          <a:p>
            <a:r>
              <a:rPr lang="en-US" dirty="0"/>
              <a:t>Observation Skills</a:t>
            </a:r>
          </a:p>
          <a:p>
            <a:r>
              <a:rPr lang="en-US" dirty="0"/>
              <a:t>Physical and Emotional Health</a:t>
            </a:r>
          </a:p>
        </p:txBody>
      </p:sp>
    </p:spTree>
    <p:extLst>
      <p:ext uri="{BB962C8B-B14F-4D97-AF65-F5344CB8AC3E}">
        <p14:creationId xmlns:p14="http://schemas.microsoft.com/office/powerpoint/2010/main" val="3867502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41BD1-C8A7-992C-9502-167DA363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PTA Job Physical Requirements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73D37-BC94-A175-4EC5-67EA025D3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Lifting light weight frequently</a:t>
            </a:r>
          </a:p>
          <a:p>
            <a:r>
              <a:rPr lang="en-US" dirty="0">
                <a:cs typeface="Calibri"/>
              </a:rPr>
              <a:t>Lifting moderate weight frequently</a:t>
            </a:r>
          </a:p>
          <a:p>
            <a:r>
              <a:rPr lang="en-US" dirty="0">
                <a:cs typeface="Calibri"/>
              </a:rPr>
              <a:t>Lifting heavy weight occasionally</a:t>
            </a:r>
          </a:p>
          <a:p>
            <a:r>
              <a:rPr lang="en-US" dirty="0">
                <a:cs typeface="Calibri"/>
              </a:rPr>
              <a:t>Exposure of areas of the body to do treatment and practice</a:t>
            </a:r>
          </a:p>
          <a:p>
            <a:r>
              <a:rPr lang="en-US" dirty="0">
                <a:cs typeface="Calibri"/>
              </a:rPr>
              <a:t>Immunizations required for clinics</a:t>
            </a:r>
          </a:p>
          <a:p>
            <a:r>
              <a:rPr lang="en-US" dirty="0">
                <a:cs typeface="Calibri"/>
              </a:rPr>
              <a:t>Frequent standing</a:t>
            </a: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0078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A3A6F-F883-0345-EC31-CB20EEF6A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Where do PTAs work?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04AA3B-4D5C-53D4-5587-4F2289B39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57311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3137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351CD-4E17-268B-F652-35CCD8F6E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1E898-8402-CA55-AD8D-19295CDE7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PTA Salary and Employment Outlook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E0EB88C-F0EC-B854-0234-3871CA2271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97181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4443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C57ED8-7CE9-EC4D-6F85-09CA7FE9B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777" y="320038"/>
            <a:ext cx="8786446" cy="567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4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ikes Peak State College Colors">
      <a:dk1>
        <a:srgbClr val="0A3A5F"/>
      </a:dk1>
      <a:lt1>
        <a:srgbClr val="FFFFFF"/>
      </a:lt1>
      <a:dk2>
        <a:srgbClr val="44546A"/>
      </a:dk2>
      <a:lt2>
        <a:srgbClr val="E7E6E6"/>
      </a:lt2>
      <a:accent1>
        <a:srgbClr val="F7B518"/>
      </a:accent1>
      <a:accent2>
        <a:srgbClr val="036F7F"/>
      </a:accent2>
      <a:accent3>
        <a:srgbClr val="D31968"/>
      </a:accent3>
      <a:accent4>
        <a:srgbClr val="507F3A"/>
      </a:accent4>
      <a:accent5>
        <a:srgbClr val="DB8127"/>
      </a:accent5>
      <a:accent6>
        <a:srgbClr val="9D1D55"/>
      </a:accent6>
      <a:hlink>
        <a:srgbClr val="0A3A5F"/>
      </a:hlink>
      <a:folHlink>
        <a:srgbClr val="D3196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2022" id="{4195F244-F91B-9242-A462-8BDA0BE63697}" vid="{FA87A2E9-596D-BF42-B9CD-5ACF0852CD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PPT_Template2022</Template>
  <TotalTime>28871</TotalTime>
  <Words>1659</Words>
  <Application>Microsoft Macintosh PowerPoint</Application>
  <PresentationFormat>Widescreen</PresentationFormat>
  <Paragraphs>178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Sanchez</vt:lpstr>
      <vt:lpstr>Times</vt:lpstr>
      <vt:lpstr>Wingdings</vt:lpstr>
      <vt:lpstr>Office Theme</vt:lpstr>
      <vt:lpstr>PowerPoint Presentation</vt:lpstr>
      <vt:lpstr>Accreditation Credential</vt:lpstr>
      <vt:lpstr>Physical Therapist Assistant Information Session Outline</vt:lpstr>
      <vt:lpstr>What is a PTA?</vt:lpstr>
      <vt:lpstr>Essential Functions of a PTA</vt:lpstr>
      <vt:lpstr>PTA Job Physical Requirements</vt:lpstr>
      <vt:lpstr>Where do PTAs work?</vt:lpstr>
      <vt:lpstr>PTA Salary and Employment Outlook</vt:lpstr>
      <vt:lpstr>PowerPoint Presentation</vt:lpstr>
      <vt:lpstr>How to become a PTA…</vt:lpstr>
      <vt:lpstr>PTA Program Technical Standards</vt:lpstr>
      <vt:lpstr>Tell me more…</vt:lpstr>
      <vt:lpstr>Selective Admission Process</vt:lpstr>
      <vt:lpstr>PowerPoint Presentation</vt:lpstr>
      <vt:lpstr>Application Scoring</vt:lpstr>
      <vt:lpstr>Drug Screening/Background Checks</vt:lpstr>
      <vt:lpstr>Immunizations, Physicals, and BLS</vt:lpstr>
      <vt:lpstr>PTA Program Course Sequence</vt:lpstr>
      <vt:lpstr>Clinical Requirements</vt:lpstr>
      <vt:lpstr>PTA Program Outcomes (as of June 2026)</vt:lpstr>
      <vt:lpstr>Estimated Program Costs (2026)</vt:lpstr>
      <vt:lpstr>Email PTAssistant@pikespeak.edu or attend a Q &amp; A session if you have questions or need more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miller</dc:creator>
  <cp:lastModifiedBy>Dana Gregory</cp:lastModifiedBy>
  <cp:revision>113</cp:revision>
  <cp:lastPrinted>2022-08-04T01:00:05Z</cp:lastPrinted>
  <dcterms:created xsi:type="dcterms:W3CDTF">2022-07-24T22:28:07Z</dcterms:created>
  <dcterms:modified xsi:type="dcterms:W3CDTF">2026-08-18T15:47:49Z</dcterms:modified>
</cp:coreProperties>
</file>