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5"/>
  </p:notesMasterIdLst>
  <p:sldIdLst>
    <p:sldId id="257" r:id="rId5"/>
    <p:sldId id="298" r:id="rId6"/>
    <p:sldId id="259" r:id="rId7"/>
    <p:sldId id="267" r:id="rId8"/>
    <p:sldId id="400" r:id="rId9"/>
    <p:sldId id="270" r:id="rId10"/>
    <p:sldId id="421" r:id="rId11"/>
    <p:sldId id="382" r:id="rId12"/>
    <p:sldId id="409" r:id="rId13"/>
    <p:sldId id="373" r:id="rId14"/>
    <p:sldId id="278" r:id="rId15"/>
    <p:sldId id="309" r:id="rId16"/>
    <p:sldId id="286" r:id="rId17"/>
    <p:sldId id="366" r:id="rId18"/>
    <p:sldId id="432" r:id="rId19"/>
    <p:sldId id="299" r:id="rId20"/>
    <p:sldId id="296" r:id="rId21"/>
    <p:sldId id="402" r:id="rId22"/>
    <p:sldId id="394" r:id="rId23"/>
    <p:sldId id="367" r:id="rId24"/>
    <p:sldId id="410" r:id="rId25"/>
    <p:sldId id="379" r:id="rId26"/>
    <p:sldId id="334" r:id="rId27"/>
    <p:sldId id="371" r:id="rId28"/>
    <p:sldId id="423" r:id="rId29"/>
    <p:sldId id="380" r:id="rId30"/>
    <p:sldId id="268" r:id="rId31"/>
    <p:sldId id="435" r:id="rId32"/>
    <p:sldId id="300" r:id="rId33"/>
    <p:sldId id="369" r:id="rId34"/>
    <p:sldId id="436" r:id="rId35"/>
    <p:sldId id="381" r:id="rId36"/>
    <p:sldId id="403" r:id="rId37"/>
    <p:sldId id="437" r:id="rId38"/>
    <p:sldId id="434" r:id="rId39"/>
    <p:sldId id="408" r:id="rId40"/>
    <p:sldId id="426" r:id="rId41"/>
    <p:sldId id="353" r:id="rId42"/>
    <p:sldId id="427" r:id="rId43"/>
    <p:sldId id="383" r:id="rId44"/>
    <p:sldId id="301" r:id="rId45"/>
    <p:sldId id="401" r:id="rId46"/>
    <p:sldId id="384" r:id="rId47"/>
    <p:sldId id="415" r:id="rId48"/>
    <p:sldId id="416" r:id="rId49"/>
    <p:sldId id="417" r:id="rId50"/>
    <p:sldId id="418" r:id="rId51"/>
    <p:sldId id="411" r:id="rId52"/>
    <p:sldId id="412" r:id="rId53"/>
    <p:sldId id="399" r:id="rId54"/>
    <p:sldId id="306" r:id="rId55"/>
    <p:sldId id="404" r:id="rId56"/>
    <p:sldId id="395" r:id="rId57"/>
    <p:sldId id="396" r:id="rId58"/>
    <p:sldId id="302" r:id="rId59"/>
    <p:sldId id="347" r:id="rId60"/>
    <p:sldId id="406" r:id="rId61"/>
    <p:sldId id="407" r:id="rId62"/>
    <p:sldId id="307" r:id="rId63"/>
    <p:sldId id="346" r:id="rId64"/>
    <p:sldId id="387" r:id="rId65"/>
    <p:sldId id="325" r:id="rId66"/>
    <p:sldId id="419" r:id="rId67"/>
    <p:sldId id="389" r:id="rId68"/>
    <p:sldId id="388" r:id="rId69"/>
    <p:sldId id="332" r:id="rId70"/>
    <p:sldId id="429" r:id="rId71"/>
    <p:sldId id="420" r:id="rId72"/>
    <p:sldId id="430" r:id="rId73"/>
    <p:sldId id="28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4326"/>
    <a:srgbClr val="C8E4F9"/>
    <a:srgbClr val="7CB742"/>
    <a:srgbClr val="F0E7E9"/>
    <a:srgbClr val="162149"/>
    <a:srgbClr val="E8D6DF"/>
    <a:srgbClr val="D0D8CE"/>
    <a:srgbClr val="CDDDDE"/>
    <a:srgbClr val="2A3E52"/>
    <a:srgbClr val="05B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DBBA5F-83CD-C246-83F1-13302969D22F}" v="1501" dt="2024-08-14T15:43:20.362"/>
    <p1510:client id="{F7AA74D4-5D31-A24B-BD32-64D4EDD18371}" v="78" dt="2024-08-13T20:57:23.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32"/>
    <p:restoredTop sz="86438"/>
  </p:normalViewPr>
  <p:slideViewPr>
    <p:cSldViewPr snapToGrid="0">
      <p:cViewPr varScale="1">
        <p:scale>
          <a:sx n="73" d="100"/>
          <a:sy n="73" d="100"/>
        </p:scale>
        <p:origin x="192" y="960"/>
      </p:cViewPr>
      <p:guideLst/>
    </p:cSldViewPr>
  </p:slideViewPr>
  <p:outlineViewPr>
    <p:cViewPr>
      <p:scale>
        <a:sx n="33" d="100"/>
        <a:sy n="33" d="100"/>
      </p:scale>
      <p:origin x="0" y="-259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ce, Carrie" userId="f8b45de6-0b6e-4dc9-a548-26f97cf86336" providerId="ADAL" clId="{94DBBA5F-83CD-C246-83F1-13302969D22F}"/>
    <pc:docChg chg="undo custSel modSld sldOrd">
      <pc:chgData name="Boyce, Carrie" userId="f8b45de6-0b6e-4dc9-a548-26f97cf86336" providerId="ADAL" clId="{94DBBA5F-83CD-C246-83F1-13302969D22F}" dt="2024-08-14T15:52:38.352" v="4982" actId="12"/>
      <pc:docMkLst>
        <pc:docMk/>
      </pc:docMkLst>
      <pc:sldChg chg="addSp delSp modSp mod">
        <pc:chgData name="Boyce, Carrie" userId="f8b45de6-0b6e-4dc9-a548-26f97cf86336" providerId="ADAL" clId="{94DBBA5F-83CD-C246-83F1-13302969D22F}" dt="2024-08-14T15:40:49.786" v="4532" actId="13244"/>
        <pc:sldMkLst>
          <pc:docMk/>
          <pc:sldMk cId="3899975863" sldId="257"/>
        </pc:sldMkLst>
        <pc:spChg chg="add del mod">
          <ac:chgData name="Boyce, Carrie" userId="f8b45de6-0b6e-4dc9-a548-26f97cf86336" providerId="ADAL" clId="{94DBBA5F-83CD-C246-83F1-13302969D22F}" dt="2024-08-14T15:39:03.353" v="4527" actId="21"/>
          <ac:spMkLst>
            <pc:docMk/>
            <pc:sldMk cId="3899975863" sldId="257"/>
            <ac:spMk id="2" creationId="{19AA6B53-5E4E-99C9-2838-C64B1B6FD0FB}"/>
          </ac:spMkLst>
        </pc:spChg>
        <pc:spChg chg="add mod">
          <ac:chgData name="Boyce, Carrie" userId="f8b45de6-0b6e-4dc9-a548-26f97cf86336" providerId="ADAL" clId="{94DBBA5F-83CD-C246-83F1-13302969D22F}" dt="2024-08-14T15:39:02.852" v="4526"/>
          <ac:spMkLst>
            <pc:docMk/>
            <pc:sldMk cId="3899975863" sldId="257"/>
            <ac:spMk id="3" creationId="{6EC71D96-5B71-F19F-E6DB-DFBEFDAF6032}"/>
          </ac:spMkLst>
        </pc:spChg>
        <pc:spChg chg="ord">
          <ac:chgData name="Boyce, Carrie" userId="f8b45de6-0b6e-4dc9-a548-26f97cf86336" providerId="ADAL" clId="{94DBBA5F-83CD-C246-83F1-13302969D22F}" dt="2024-08-14T15:40:49.786" v="4532" actId="13244"/>
          <ac:spMkLst>
            <pc:docMk/>
            <pc:sldMk cId="3899975863" sldId="257"/>
            <ac:spMk id="14" creationId="{744429FC-99D6-4CFC-04A9-3483C951DDF9}"/>
          </ac:spMkLst>
        </pc:spChg>
      </pc:sldChg>
      <pc:sldChg chg="modSp">
        <pc:chgData name="Boyce, Carrie" userId="f8b45de6-0b6e-4dc9-a548-26f97cf86336" providerId="ADAL" clId="{94DBBA5F-83CD-C246-83F1-13302969D22F}" dt="2024-08-13T22:46:10.858" v="4338" actId="962"/>
        <pc:sldMkLst>
          <pc:docMk/>
          <pc:sldMk cId="3482198286" sldId="259"/>
        </pc:sldMkLst>
        <pc:graphicFrameChg chg="mod">
          <ac:chgData name="Boyce, Carrie" userId="f8b45de6-0b6e-4dc9-a548-26f97cf86336" providerId="ADAL" clId="{94DBBA5F-83CD-C246-83F1-13302969D22F}" dt="2024-08-13T22:46:10.858" v="4338" actId="962"/>
          <ac:graphicFrameMkLst>
            <pc:docMk/>
            <pc:sldMk cId="3482198286" sldId="259"/>
            <ac:graphicFrameMk id="4" creationId="{280B5D7B-6F41-8549-9D3D-32D28B94FACD}"/>
          </ac:graphicFrameMkLst>
        </pc:graphicFrameChg>
      </pc:sldChg>
      <pc:sldChg chg="modSp mod">
        <pc:chgData name="Boyce, Carrie" userId="f8b45de6-0b6e-4dc9-a548-26f97cf86336" providerId="ADAL" clId="{94DBBA5F-83CD-C246-83F1-13302969D22F}" dt="2024-08-14T15:39:34.736" v="4529" actId="13244"/>
        <pc:sldMkLst>
          <pc:docMk/>
          <pc:sldMk cId="2233142292" sldId="267"/>
        </pc:sldMkLst>
        <pc:spChg chg="ord">
          <ac:chgData name="Boyce, Carrie" userId="f8b45de6-0b6e-4dc9-a548-26f97cf86336" providerId="ADAL" clId="{94DBBA5F-83CD-C246-83F1-13302969D22F}" dt="2024-08-14T15:39:31.475" v="4528" actId="13244"/>
          <ac:spMkLst>
            <pc:docMk/>
            <pc:sldMk cId="2233142292" sldId="267"/>
            <ac:spMk id="2" creationId="{BA69199E-7144-3C55-AB1C-D31EBA8AC3B3}"/>
          </ac:spMkLst>
        </pc:spChg>
        <pc:spChg chg="ord">
          <ac:chgData name="Boyce, Carrie" userId="f8b45de6-0b6e-4dc9-a548-26f97cf86336" providerId="ADAL" clId="{94DBBA5F-83CD-C246-83F1-13302969D22F}" dt="2024-08-14T15:39:34.736" v="4529" actId="13244"/>
          <ac:spMkLst>
            <pc:docMk/>
            <pc:sldMk cId="2233142292" sldId="267"/>
            <ac:spMk id="4" creationId="{512B66CD-470A-A11B-9C5D-C53CA7C03F47}"/>
          </ac:spMkLst>
        </pc:spChg>
      </pc:sldChg>
      <pc:sldChg chg="addSp delSp modSp mod modNotesTx">
        <pc:chgData name="Boyce, Carrie" userId="f8b45de6-0b6e-4dc9-a548-26f97cf86336" providerId="ADAL" clId="{94DBBA5F-83CD-C246-83F1-13302969D22F}" dt="2024-08-14T15:51:26.387" v="4972" actId="20577"/>
        <pc:sldMkLst>
          <pc:docMk/>
          <pc:sldMk cId="2429651797" sldId="268"/>
        </pc:sldMkLst>
        <pc:spChg chg="add mod">
          <ac:chgData name="Boyce, Carrie" userId="f8b45de6-0b6e-4dc9-a548-26f97cf86336" providerId="ADAL" clId="{94DBBA5F-83CD-C246-83F1-13302969D22F}" dt="2024-08-13T22:23:10.964" v="4309" actId="167"/>
          <ac:spMkLst>
            <pc:docMk/>
            <pc:sldMk cId="2429651797" sldId="268"/>
            <ac:spMk id="2" creationId="{6F506E1C-97D4-4046-5E41-4AEC0801B8A8}"/>
          </ac:spMkLst>
        </pc:spChg>
        <pc:spChg chg="del">
          <ac:chgData name="Boyce, Carrie" userId="f8b45de6-0b6e-4dc9-a548-26f97cf86336" providerId="ADAL" clId="{94DBBA5F-83CD-C246-83F1-13302969D22F}" dt="2024-08-13T22:23:14.492" v="4310" actId="478"/>
          <ac:spMkLst>
            <pc:docMk/>
            <pc:sldMk cId="2429651797" sldId="268"/>
            <ac:spMk id="4" creationId="{C7C3ABE1-6FCA-0BA4-2AA9-F62A0E0B1D3C}"/>
          </ac:spMkLst>
        </pc:spChg>
        <pc:picChg chg="mod">
          <ac:chgData name="Boyce, Carrie" userId="f8b45de6-0b6e-4dc9-a548-26f97cf86336" providerId="ADAL" clId="{94DBBA5F-83CD-C246-83F1-13302969D22F}" dt="2024-08-13T22:53:23.849" v="4436" actId="13244"/>
          <ac:picMkLst>
            <pc:docMk/>
            <pc:sldMk cId="2429651797" sldId="268"/>
            <ac:picMk id="8" creationId="{E666296B-EE5E-C9E5-AAB2-5CAF2DF67DAD}"/>
          </ac:picMkLst>
        </pc:picChg>
      </pc:sldChg>
      <pc:sldChg chg="modSp mod">
        <pc:chgData name="Boyce, Carrie" userId="f8b45de6-0b6e-4dc9-a548-26f97cf86336" providerId="ADAL" clId="{94DBBA5F-83CD-C246-83F1-13302969D22F}" dt="2024-08-13T22:46:41.984" v="4341" actId="962"/>
        <pc:sldMkLst>
          <pc:docMk/>
          <pc:sldMk cId="604856328" sldId="270"/>
        </pc:sldMkLst>
        <pc:graphicFrameChg chg="mod">
          <ac:chgData name="Boyce, Carrie" userId="f8b45de6-0b6e-4dc9-a548-26f97cf86336" providerId="ADAL" clId="{94DBBA5F-83CD-C246-83F1-13302969D22F}" dt="2024-08-13T22:46:41.984" v="4341" actId="962"/>
          <ac:graphicFrameMkLst>
            <pc:docMk/>
            <pc:sldMk cId="604856328" sldId="270"/>
            <ac:graphicFrameMk id="3" creationId="{A424066D-194A-7E67-072E-5D2C08D96469}"/>
          </ac:graphicFrameMkLst>
        </pc:graphicFrameChg>
      </pc:sldChg>
      <pc:sldChg chg="modSp mod">
        <pc:chgData name="Boyce, Carrie" userId="f8b45de6-0b6e-4dc9-a548-26f97cf86336" providerId="ADAL" clId="{94DBBA5F-83CD-C246-83F1-13302969D22F}" dt="2024-08-13T22:47:45.101" v="4346" actId="13244"/>
        <pc:sldMkLst>
          <pc:docMk/>
          <pc:sldMk cId="372062125" sldId="286"/>
        </pc:sldMkLst>
        <pc:spChg chg="mod">
          <ac:chgData name="Boyce, Carrie" userId="f8b45de6-0b6e-4dc9-a548-26f97cf86336" providerId="ADAL" clId="{94DBBA5F-83CD-C246-83F1-13302969D22F}" dt="2024-08-13T21:04:24.016" v="148" actId="962"/>
          <ac:spMkLst>
            <pc:docMk/>
            <pc:sldMk cId="372062125" sldId="286"/>
            <ac:spMk id="6" creationId="{D180A2D0-5394-7F71-4553-F4181EF4FA2B}"/>
          </ac:spMkLst>
        </pc:spChg>
        <pc:spChg chg="mod">
          <ac:chgData name="Boyce, Carrie" userId="f8b45de6-0b6e-4dc9-a548-26f97cf86336" providerId="ADAL" clId="{94DBBA5F-83CD-C246-83F1-13302969D22F}" dt="2024-08-13T21:04:28.370" v="149" actId="962"/>
          <ac:spMkLst>
            <pc:docMk/>
            <pc:sldMk cId="372062125" sldId="286"/>
            <ac:spMk id="7" creationId="{88A6B89D-56E0-4BE9-AED9-9F517A245047}"/>
          </ac:spMkLst>
        </pc:spChg>
        <pc:graphicFrameChg chg="mod">
          <ac:chgData name="Boyce, Carrie" userId="f8b45de6-0b6e-4dc9-a548-26f97cf86336" providerId="ADAL" clId="{94DBBA5F-83CD-C246-83F1-13302969D22F}" dt="2024-08-13T22:47:45.101" v="4346" actId="13244"/>
          <ac:graphicFrameMkLst>
            <pc:docMk/>
            <pc:sldMk cId="372062125" sldId="286"/>
            <ac:graphicFrameMk id="4" creationId="{6219B843-B19A-6806-F920-CD9BD265AB19}"/>
          </ac:graphicFrameMkLst>
        </pc:graphicFrameChg>
        <pc:graphicFrameChg chg="mod">
          <ac:chgData name="Boyce, Carrie" userId="f8b45de6-0b6e-4dc9-a548-26f97cf86336" providerId="ADAL" clId="{94DBBA5F-83CD-C246-83F1-13302969D22F}" dt="2024-08-13T22:47:42.551" v="4345" actId="13244"/>
          <ac:graphicFrameMkLst>
            <pc:docMk/>
            <pc:sldMk cId="372062125" sldId="286"/>
            <ac:graphicFrameMk id="8" creationId="{BB0B7B56-362F-94DB-9B84-540D2A711F34}"/>
          </ac:graphicFrameMkLst>
        </pc:graphicFrameChg>
      </pc:sldChg>
      <pc:sldChg chg="modSp mod modNotesTx">
        <pc:chgData name="Boyce, Carrie" userId="f8b45de6-0b6e-4dc9-a548-26f97cf86336" providerId="ADAL" clId="{94DBBA5F-83CD-C246-83F1-13302969D22F}" dt="2024-08-14T15:50:53.006" v="4968" actId="20577"/>
        <pc:sldMkLst>
          <pc:docMk/>
          <pc:sldMk cId="474223967" sldId="296"/>
        </pc:sldMkLst>
        <pc:spChg chg="mod">
          <ac:chgData name="Boyce, Carrie" userId="f8b45de6-0b6e-4dc9-a548-26f97cf86336" providerId="ADAL" clId="{94DBBA5F-83CD-C246-83F1-13302969D22F}" dt="2024-08-13T22:48:34.567" v="4349" actId="13244"/>
          <ac:spMkLst>
            <pc:docMk/>
            <pc:sldMk cId="474223967" sldId="296"/>
            <ac:spMk id="4" creationId="{93447A08-AADA-5A6B-CF0F-C9F9AD4E426F}"/>
          </ac:spMkLst>
        </pc:spChg>
        <pc:spChg chg="mod">
          <ac:chgData name="Boyce, Carrie" userId="f8b45de6-0b6e-4dc9-a548-26f97cf86336" providerId="ADAL" clId="{94DBBA5F-83CD-C246-83F1-13302969D22F}" dt="2024-08-13T22:48:49.852" v="4350" actId="13244"/>
          <ac:spMkLst>
            <pc:docMk/>
            <pc:sldMk cId="474223967" sldId="296"/>
            <ac:spMk id="19" creationId="{8087175B-9E75-4071-72C3-95B1E102A82F}"/>
          </ac:spMkLst>
        </pc:spChg>
        <pc:grpChg chg="mod">
          <ac:chgData name="Boyce, Carrie" userId="f8b45de6-0b6e-4dc9-a548-26f97cf86336" providerId="ADAL" clId="{94DBBA5F-83CD-C246-83F1-13302969D22F}" dt="2024-08-13T21:05:03.685" v="157" actId="962"/>
          <ac:grpSpMkLst>
            <pc:docMk/>
            <pc:sldMk cId="474223967" sldId="296"/>
            <ac:grpSpMk id="13" creationId="{7EAA9465-138C-D6EC-8A5D-34727391F4B2}"/>
          </ac:grpSpMkLst>
        </pc:grpChg>
        <pc:grpChg chg="mod">
          <ac:chgData name="Boyce, Carrie" userId="f8b45de6-0b6e-4dc9-a548-26f97cf86336" providerId="ADAL" clId="{94DBBA5F-83CD-C246-83F1-13302969D22F}" dt="2024-08-13T21:05:07.635" v="158" actId="962"/>
          <ac:grpSpMkLst>
            <pc:docMk/>
            <pc:sldMk cId="474223967" sldId="296"/>
            <ac:grpSpMk id="16" creationId="{DF33BE7A-A9C2-CBBE-2A13-D59621763075}"/>
          </ac:grpSpMkLst>
        </pc:grpChg>
      </pc:sldChg>
      <pc:sldChg chg="modSp">
        <pc:chgData name="Boyce, Carrie" userId="f8b45de6-0b6e-4dc9-a548-26f97cf86336" providerId="ADAL" clId="{94DBBA5F-83CD-C246-83F1-13302969D22F}" dt="2024-08-13T23:02:04.310" v="4458" actId="13244"/>
        <pc:sldMkLst>
          <pc:docMk/>
          <pc:sldMk cId="2410680127" sldId="302"/>
        </pc:sldMkLst>
        <pc:spChg chg="mod">
          <ac:chgData name="Boyce, Carrie" userId="f8b45de6-0b6e-4dc9-a548-26f97cf86336" providerId="ADAL" clId="{94DBBA5F-83CD-C246-83F1-13302969D22F}" dt="2024-08-13T23:02:04.310" v="4458" actId="13244"/>
          <ac:spMkLst>
            <pc:docMk/>
            <pc:sldMk cId="2410680127" sldId="302"/>
            <ac:spMk id="4" creationId="{9E3C303D-5ABA-C1C6-A3AC-1877E3CFA9A1}"/>
          </ac:spMkLst>
        </pc:spChg>
      </pc:sldChg>
      <pc:sldChg chg="delSp modSp mod modNotesTx">
        <pc:chgData name="Boyce, Carrie" userId="f8b45de6-0b6e-4dc9-a548-26f97cf86336" providerId="ADAL" clId="{94DBBA5F-83CD-C246-83F1-13302969D22F}" dt="2024-08-14T15:52:18.405" v="4979" actId="20577"/>
        <pc:sldMkLst>
          <pc:docMk/>
          <pc:sldMk cId="2376520404" sldId="306"/>
        </pc:sldMkLst>
        <pc:picChg chg="mod">
          <ac:chgData name="Boyce, Carrie" userId="f8b45de6-0b6e-4dc9-a548-26f97cf86336" providerId="ADAL" clId="{94DBBA5F-83CD-C246-83F1-13302969D22F}" dt="2024-08-13T22:11:22.856" v="3078" actId="962"/>
          <ac:picMkLst>
            <pc:docMk/>
            <pc:sldMk cId="2376520404" sldId="306"/>
            <ac:picMk id="3" creationId="{2303387B-F4D8-D1E7-754A-D5438A40663B}"/>
          </ac:picMkLst>
        </pc:picChg>
        <pc:picChg chg="del">
          <ac:chgData name="Boyce, Carrie" userId="f8b45de6-0b6e-4dc9-a548-26f97cf86336" providerId="ADAL" clId="{94DBBA5F-83CD-C246-83F1-13302969D22F}" dt="2024-08-13T22:57:44.490" v="4457" actId="478"/>
          <ac:picMkLst>
            <pc:docMk/>
            <pc:sldMk cId="2376520404" sldId="306"/>
            <ac:picMk id="4" creationId="{ACC7D4D7-91BA-A951-6CBD-E20E05B4381B}"/>
          </ac:picMkLst>
        </pc:picChg>
      </pc:sldChg>
      <pc:sldChg chg="modSp modNotesTx">
        <pc:chgData name="Boyce, Carrie" userId="f8b45de6-0b6e-4dc9-a548-26f97cf86336" providerId="ADAL" clId="{94DBBA5F-83CD-C246-83F1-13302969D22F}" dt="2024-08-14T15:52:38.352" v="4982" actId="12"/>
        <pc:sldMkLst>
          <pc:docMk/>
          <pc:sldMk cId="538142529" sldId="307"/>
        </pc:sldMkLst>
        <pc:spChg chg="mod">
          <ac:chgData name="Boyce, Carrie" userId="f8b45de6-0b6e-4dc9-a548-26f97cf86336" providerId="ADAL" clId="{94DBBA5F-83CD-C246-83F1-13302969D22F}" dt="2024-08-13T23:02:41.747" v="4459" actId="13244"/>
          <ac:spMkLst>
            <pc:docMk/>
            <pc:sldMk cId="538142529" sldId="307"/>
            <ac:spMk id="2" creationId="{2823070C-7759-C820-B90F-3308C95D51E9}"/>
          </ac:spMkLst>
        </pc:spChg>
      </pc:sldChg>
      <pc:sldChg chg="modSp mod modNotesTx">
        <pc:chgData name="Boyce, Carrie" userId="f8b45de6-0b6e-4dc9-a548-26f97cf86336" providerId="ADAL" clId="{94DBBA5F-83CD-C246-83F1-13302969D22F}" dt="2024-08-14T15:50:29.738" v="4965" actId="12"/>
        <pc:sldMkLst>
          <pc:docMk/>
          <pc:sldMk cId="610089422" sldId="309"/>
        </pc:sldMkLst>
        <pc:spChg chg="mod">
          <ac:chgData name="Boyce, Carrie" userId="f8b45de6-0b6e-4dc9-a548-26f97cf86336" providerId="ADAL" clId="{94DBBA5F-83CD-C246-83F1-13302969D22F}" dt="2024-08-13T22:47:25.499" v="4344" actId="13244"/>
          <ac:spMkLst>
            <pc:docMk/>
            <pc:sldMk cId="610089422" sldId="309"/>
            <ac:spMk id="4" creationId="{0B6DBC9F-4BF6-5CEE-35CC-9735E821F546}"/>
          </ac:spMkLst>
        </pc:spChg>
        <pc:picChg chg="ord">
          <ac:chgData name="Boyce, Carrie" userId="f8b45de6-0b6e-4dc9-a548-26f97cf86336" providerId="ADAL" clId="{94DBBA5F-83CD-C246-83F1-13302969D22F}" dt="2024-08-14T15:41:04.102" v="4533" actId="13244"/>
          <ac:picMkLst>
            <pc:docMk/>
            <pc:sldMk cId="610089422" sldId="309"/>
            <ac:picMk id="3" creationId="{F10E853A-36E2-D61C-DEBC-52FB8635C668}"/>
          </ac:picMkLst>
        </pc:picChg>
      </pc:sldChg>
      <pc:sldChg chg="addSp modSp mod">
        <pc:chgData name="Boyce, Carrie" userId="f8b45de6-0b6e-4dc9-a548-26f97cf86336" providerId="ADAL" clId="{94DBBA5F-83CD-C246-83F1-13302969D22F}" dt="2024-08-13T22:14:15.377" v="3476" actId="962"/>
        <pc:sldMkLst>
          <pc:docMk/>
          <pc:sldMk cId="2105178862" sldId="325"/>
        </pc:sldMkLst>
        <pc:grpChg chg="add mod">
          <ac:chgData name="Boyce, Carrie" userId="f8b45de6-0b6e-4dc9-a548-26f97cf86336" providerId="ADAL" clId="{94DBBA5F-83CD-C246-83F1-13302969D22F}" dt="2024-08-13T22:14:15.377" v="3476" actId="962"/>
          <ac:grpSpMkLst>
            <pc:docMk/>
            <pc:sldMk cId="2105178862" sldId="325"/>
            <ac:grpSpMk id="2" creationId="{0787FCFC-7635-E746-0CDE-21DEB9F39785}"/>
          </ac:grpSpMkLst>
        </pc:grpChg>
        <pc:picChg chg="mod">
          <ac:chgData name="Boyce, Carrie" userId="f8b45de6-0b6e-4dc9-a548-26f97cf86336" providerId="ADAL" clId="{94DBBA5F-83CD-C246-83F1-13302969D22F}" dt="2024-08-13T22:13:51.017" v="3374" actId="164"/>
          <ac:picMkLst>
            <pc:docMk/>
            <pc:sldMk cId="2105178862" sldId="325"/>
            <ac:picMk id="3" creationId="{4350C9B4-3C8C-DD53-3352-DEDB78508272}"/>
          </ac:picMkLst>
        </pc:picChg>
        <pc:picChg chg="mod">
          <ac:chgData name="Boyce, Carrie" userId="f8b45de6-0b6e-4dc9-a548-26f97cf86336" providerId="ADAL" clId="{94DBBA5F-83CD-C246-83F1-13302969D22F}" dt="2024-08-13T22:13:51.017" v="3374" actId="164"/>
          <ac:picMkLst>
            <pc:docMk/>
            <pc:sldMk cId="2105178862" sldId="325"/>
            <ac:picMk id="7" creationId="{4AAE579E-77BA-F782-A57D-B6E602F37FA8}"/>
          </ac:picMkLst>
        </pc:picChg>
      </pc:sldChg>
      <pc:sldChg chg="modSp mod">
        <pc:chgData name="Boyce, Carrie" userId="f8b45de6-0b6e-4dc9-a548-26f97cf86336" providerId="ADAL" clId="{94DBBA5F-83CD-C246-83F1-13302969D22F}" dt="2024-08-14T15:49:15.565" v="4962" actId="20577"/>
        <pc:sldMkLst>
          <pc:docMk/>
          <pc:sldMk cId="3141534345" sldId="332"/>
        </pc:sldMkLst>
        <pc:spChg chg="mod">
          <ac:chgData name="Boyce, Carrie" userId="f8b45de6-0b6e-4dc9-a548-26f97cf86336" providerId="ADAL" clId="{94DBBA5F-83CD-C246-83F1-13302969D22F}" dt="2024-08-14T15:49:15.565" v="4962" actId="20577"/>
          <ac:spMkLst>
            <pc:docMk/>
            <pc:sldMk cId="3141534345" sldId="332"/>
            <ac:spMk id="2" creationId="{F6EEBE58-CB69-82D2-D40F-E4CBF9301355}"/>
          </ac:spMkLst>
        </pc:spChg>
        <pc:spChg chg="ord">
          <ac:chgData name="Boyce, Carrie" userId="f8b45de6-0b6e-4dc9-a548-26f97cf86336" providerId="ADAL" clId="{94DBBA5F-83CD-C246-83F1-13302969D22F}" dt="2024-08-14T15:44:38.318" v="4543" actId="13244"/>
          <ac:spMkLst>
            <pc:docMk/>
            <pc:sldMk cId="3141534345" sldId="332"/>
            <ac:spMk id="8" creationId="{9AD2F75D-003C-8670-6A72-B59EBE206E76}"/>
          </ac:spMkLst>
        </pc:spChg>
        <pc:picChg chg="mod">
          <ac:chgData name="Boyce, Carrie" userId="f8b45de6-0b6e-4dc9-a548-26f97cf86336" providerId="ADAL" clId="{94DBBA5F-83CD-C246-83F1-13302969D22F}" dt="2024-08-13T23:03:42.351" v="4512" actId="13244"/>
          <ac:picMkLst>
            <pc:docMk/>
            <pc:sldMk cId="3141534345" sldId="332"/>
            <ac:picMk id="4" creationId="{01022470-4E64-22E0-4927-3A9A7D0F5F2F}"/>
          </ac:picMkLst>
        </pc:picChg>
        <pc:picChg chg="mod">
          <ac:chgData name="Boyce, Carrie" userId="f8b45de6-0b6e-4dc9-a548-26f97cf86336" providerId="ADAL" clId="{94DBBA5F-83CD-C246-83F1-13302969D22F}" dt="2024-08-13T22:15:08.623" v="3586" actId="962"/>
          <ac:picMkLst>
            <pc:docMk/>
            <pc:sldMk cId="3141534345" sldId="332"/>
            <ac:picMk id="7" creationId="{A7E02192-56AE-8F16-0A8A-C5EB347CDB24}"/>
          </ac:picMkLst>
        </pc:picChg>
      </pc:sldChg>
      <pc:sldChg chg="modSp mod">
        <pc:chgData name="Boyce, Carrie" userId="f8b45de6-0b6e-4dc9-a548-26f97cf86336" providerId="ADAL" clId="{94DBBA5F-83CD-C246-83F1-13302969D22F}" dt="2024-08-14T15:41:29.130" v="4535" actId="13244"/>
        <pc:sldMkLst>
          <pc:docMk/>
          <pc:sldMk cId="2821140713" sldId="334"/>
        </pc:sldMkLst>
        <pc:spChg chg="mod">
          <ac:chgData name="Boyce, Carrie" userId="f8b45de6-0b6e-4dc9-a548-26f97cf86336" providerId="ADAL" clId="{94DBBA5F-83CD-C246-83F1-13302969D22F}" dt="2024-08-13T21:09:32.785" v="540" actId="962"/>
          <ac:spMkLst>
            <pc:docMk/>
            <pc:sldMk cId="2821140713" sldId="334"/>
            <ac:spMk id="8" creationId="{29EF1E78-4B29-85C7-8366-2C6828BDEC1D}"/>
          </ac:spMkLst>
        </pc:spChg>
        <pc:spChg chg="ord">
          <ac:chgData name="Boyce, Carrie" userId="f8b45de6-0b6e-4dc9-a548-26f97cf86336" providerId="ADAL" clId="{94DBBA5F-83CD-C246-83F1-13302969D22F}" dt="2024-08-14T15:41:29.130" v="4535" actId="13244"/>
          <ac:spMkLst>
            <pc:docMk/>
            <pc:sldMk cId="2821140713" sldId="334"/>
            <ac:spMk id="9" creationId="{537BD72D-E16E-B25A-E273-8466F0C2D0AB}"/>
          </ac:spMkLst>
        </pc:spChg>
        <pc:grpChg chg="mod ord">
          <ac:chgData name="Boyce, Carrie" userId="f8b45de6-0b6e-4dc9-a548-26f97cf86336" providerId="ADAL" clId="{94DBBA5F-83CD-C246-83F1-13302969D22F}" dt="2024-08-14T15:41:29.130" v="4535" actId="13244"/>
          <ac:grpSpMkLst>
            <pc:docMk/>
            <pc:sldMk cId="2821140713" sldId="334"/>
            <ac:grpSpMk id="23" creationId="{AF09977C-0633-4D4C-7912-935E053E427C}"/>
          </ac:grpSpMkLst>
        </pc:grpChg>
        <pc:picChg chg="mod">
          <ac:chgData name="Boyce, Carrie" userId="f8b45de6-0b6e-4dc9-a548-26f97cf86336" providerId="ADAL" clId="{94DBBA5F-83CD-C246-83F1-13302969D22F}" dt="2024-08-13T21:09:36.602" v="541" actId="962"/>
          <ac:picMkLst>
            <pc:docMk/>
            <pc:sldMk cId="2821140713" sldId="334"/>
            <ac:picMk id="10" creationId="{D6AF4E20-16E8-3B14-876A-258FFED583F9}"/>
          </ac:picMkLst>
        </pc:picChg>
        <pc:picChg chg="mod">
          <ac:chgData name="Boyce, Carrie" userId="f8b45de6-0b6e-4dc9-a548-26f97cf86336" providerId="ADAL" clId="{94DBBA5F-83CD-C246-83F1-13302969D22F}" dt="2024-08-13T21:10:02.230" v="615" actId="962"/>
          <ac:picMkLst>
            <pc:docMk/>
            <pc:sldMk cId="2821140713" sldId="334"/>
            <ac:picMk id="16" creationId="{FCBDE5C9-F6D9-E41D-DFCF-FBD2685E1058}"/>
          </ac:picMkLst>
        </pc:picChg>
      </pc:sldChg>
      <pc:sldChg chg="modSp">
        <pc:chgData name="Boyce, Carrie" userId="f8b45de6-0b6e-4dc9-a548-26f97cf86336" providerId="ADAL" clId="{94DBBA5F-83CD-C246-83F1-13302969D22F}" dt="2024-08-13T23:03:09.571" v="4510" actId="962"/>
        <pc:sldMkLst>
          <pc:docMk/>
          <pc:sldMk cId="2868931685" sldId="346"/>
        </pc:sldMkLst>
        <pc:spChg chg="mod">
          <ac:chgData name="Boyce, Carrie" userId="f8b45de6-0b6e-4dc9-a548-26f97cf86336" providerId="ADAL" clId="{94DBBA5F-83CD-C246-83F1-13302969D22F}" dt="2024-08-13T23:02:52.602" v="4460" actId="13244"/>
          <ac:spMkLst>
            <pc:docMk/>
            <pc:sldMk cId="2868931685" sldId="346"/>
            <ac:spMk id="4" creationId="{F8452D1B-DBCF-48F7-E6C4-B9B6B48826B1}"/>
          </ac:spMkLst>
        </pc:spChg>
        <pc:picChg chg="mod">
          <ac:chgData name="Boyce, Carrie" userId="f8b45de6-0b6e-4dc9-a548-26f97cf86336" providerId="ADAL" clId="{94DBBA5F-83CD-C246-83F1-13302969D22F}" dt="2024-08-13T23:03:09.571" v="4510" actId="962"/>
          <ac:picMkLst>
            <pc:docMk/>
            <pc:sldMk cId="2868931685" sldId="346"/>
            <ac:picMk id="6" creationId="{D93971DE-39DD-441B-A024-283E80EF5451}"/>
          </ac:picMkLst>
        </pc:picChg>
      </pc:sldChg>
      <pc:sldChg chg="modSp mod">
        <pc:chgData name="Boyce, Carrie" userId="f8b45de6-0b6e-4dc9-a548-26f97cf86336" providerId="ADAL" clId="{94DBBA5F-83CD-C246-83F1-13302969D22F}" dt="2024-08-13T22:12:23.757" v="3203" actId="962"/>
        <pc:sldMkLst>
          <pc:docMk/>
          <pc:sldMk cId="1718100338" sldId="347"/>
        </pc:sldMkLst>
        <pc:spChg chg="mod">
          <ac:chgData name="Boyce, Carrie" userId="f8b45de6-0b6e-4dc9-a548-26f97cf86336" providerId="ADAL" clId="{94DBBA5F-83CD-C246-83F1-13302969D22F}" dt="2024-08-13T22:11:49.493" v="3079" actId="962"/>
          <ac:spMkLst>
            <pc:docMk/>
            <pc:sldMk cId="1718100338" sldId="347"/>
            <ac:spMk id="10" creationId="{561D5D4D-4E2D-6CDD-8CF6-B4E4948EFB4A}"/>
          </ac:spMkLst>
        </pc:spChg>
        <pc:spChg chg="mod">
          <ac:chgData name="Boyce, Carrie" userId="f8b45de6-0b6e-4dc9-a548-26f97cf86336" providerId="ADAL" clId="{94DBBA5F-83CD-C246-83F1-13302969D22F}" dt="2024-08-13T22:11:53.577" v="3080" actId="962"/>
          <ac:spMkLst>
            <pc:docMk/>
            <pc:sldMk cId="1718100338" sldId="347"/>
            <ac:spMk id="11" creationId="{1615389E-43B7-A139-FD1C-033DE9A7FE39}"/>
          </ac:spMkLst>
        </pc:spChg>
        <pc:picChg chg="mod">
          <ac:chgData name="Boyce, Carrie" userId="f8b45de6-0b6e-4dc9-a548-26f97cf86336" providerId="ADAL" clId="{94DBBA5F-83CD-C246-83F1-13302969D22F}" dt="2024-08-13T22:12:23.757" v="3203" actId="962"/>
          <ac:picMkLst>
            <pc:docMk/>
            <pc:sldMk cId="1718100338" sldId="347"/>
            <ac:picMk id="12" creationId="{9ED0BAC6-E700-9F92-F383-CA4D7DEA7C69}"/>
          </ac:picMkLst>
        </pc:picChg>
      </pc:sldChg>
      <pc:sldChg chg="modSp mod">
        <pc:chgData name="Boyce, Carrie" userId="f8b45de6-0b6e-4dc9-a548-26f97cf86336" providerId="ADAL" clId="{94DBBA5F-83CD-C246-83F1-13302969D22F}" dt="2024-08-13T22:56:03.132" v="4448" actId="13244"/>
        <pc:sldMkLst>
          <pc:docMk/>
          <pc:sldMk cId="3970052592" sldId="353"/>
        </pc:sldMkLst>
        <pc:spChg chg="mod">
          <ac:chgData name="Boyce, Carrie" userId="f8b45de6-0b6e-4dc9-a548-26f97cf86336" providerId="ADAL" clId="{94DBBA5F-83CD-C246-83F1-13302969D22F}" dt="2024-08-13T22:56:03.132" v="4448" actId="13244"/>
          <ac:spMkLst>
            <pc:docMk/>
            <pc:sldMk cId="3970052592" sldId="353"/>
            <ac:spMk id="4" creationId="{6C19122E-17A6-0FC2-C36D-ADCD34375D21}"/>
          </ac:spMkLst>
        </pc:spChg>
        <pc:picChg chg="mod">
          <ac:chgData name="Boyce, Carrie" userId="f8b45de6-0b6e-4dc9-a548-26f97cf86336" providerId="ADAL" clId="{94DBBA5F-83CD-C246-83F1-13302969D22F}" dt="2024-08-13T21:58:57.201" v="2317" actId="962"/>
          <ac:picMkLst>
            <pc:docMk/>
            <pc:sldMk cId="3970052592" sldId="353"/>
            <ac:picMk id="9" creationId="{75DE3E60-7040-F5A9-529E-FBD0EB9DE84E}"/>
          </ac:picMkLst>
        </pc:picChg>
      </pc:sldChg>
      <pc:sldChg chg="addSp delSp modSp mod modNotesTx">
        <pc:chgData name="Boyce, Carrie" userId="f8b45de6-0b6e-4dc9-a548-26f97cf86336" providerId="ADAL" clId="{94DBBA5F-83CD-C246-83F1-13302969D22F}" dt="2024-08-14T15:50:37.396" v="4966" actId="20577"/>
        <pc:sldMkLst>
          <pc:docMk/>
          <pc:sldMk cId="923817948" sldId="366"/>
        </pc:sldMkLst>
        <pc:spChg chg="add mod">
          <ac:chgData name="Boyce, Carrie" userId="f8b45de6-0b6e-4dc9-a548-26f97cf86336" providerId="ADAL" clId="{94DBBA5F-83CD-C246-83F1-13302969D22F}" dt="2024-08-13T22:19:05.382" v="4126" actId="167"/>
          <ac:spMkLst>
            <pc:docMk/>
            <pc:sldMk cId="923817948" sldId="366"/>
            <ac:spMk id="2" creationId="{CAB3E894-A972-3ECD-E1BA-704C6108F59B}"/>
          </ac:spMkLst>
        </pc:spChg>
        <pc:spChg chg="del">
          <ac:chgData name="Boyce, Carrie" userId="f8b45de6-0b6e-4dc9-a548-26f97cf86336" providerId="ADAL" clId="{94DBBA5F-83CD-C246-83F1-13302969D22F}" dt="2024-08-13T22:19:08.525" v="4127" actId="478"/>
          <ac:spMkLst>
            <pc:docMk/>
            <pc:sldMk cId="923817948" sldId="366"/>
            <ac:spMk id="4" creationId="{1E65FFED-98E7-D886-1B2F-F050FB7D5D8D}"/>
          </ac:spMkLst>
        </pc:spChg>
        <pc:spChg chg="mod">
          <ac:chgData name="Boyce, Carrie" userId="f8b45de6-0b6e-4dc9-a548-26f97cf86336" providerId="ADAL" clId="{94DBBA5F-83CD-C246-83F1-13302969D22F}" dt="2024-08-13T21:04:32.936" v="150" actId="962"/>
          <ac:spMkLst>
            <pc:docMk/>
            <pc:sldMk cId="923817948" sldId="366"/>
            <ac:spMk id="6" creationId="{B43DAA62-DFBA-BE33-E052-50A4E8522F25}"/>
          </ac:spMkLst>
        </pc:spChg>
        <pc:spChg chg="mod">
          <ac:chgData name="Boyce, Carrie" userId="f8b45de6-0b6e-4dc9-a548-26f97cf86336" providerId="ADAL" clId="{94DBBA5F-83CD-C246-83F1-13302969D22F}" dt="2024-08-13T21:04:38.453" v="151" actId="962"/>
          <ac:spMkLst>
            <pc:docMk/>
            <pc:sldMk cId="923817948" sldId="366"/>
            <ac:spMk id="9" creationId="{C4AF64DF-3ABD-F7A6-8431-40F5E2375D3F}"/>
          </ac:spMkLst>
        </pc:spChg>
        <pc:graphicFrameChg chg="mod">
          <ac:chgData name="Boyce, Carrie" userId="f8b45de6-0b6e-4dc9-a548-26f97cf86336" providerId="ADAL" clId="{94DBBA5F-83CD-C246-83F1-13302969D22F}" dt="2024-08-13T22:47:59.035" v="4347" actId="13244"/>
          <ac:graphicFrameMkLst>
            <pc:docMk/>
            <pc:sldMk cId="923817948" sldId="366"/>
            <ac:graphicFrameMk id="3" creationId="{642D700C-31F9-B777-F22E-D7524BEB6ABA}"/>
          </ac:graphicFrameMkLst>
        </pc:graphicFrameChg>
        <pc:picChg chg="mod">
          <ac:chgData name="Boyce, Carrie" userId="f8b45de6-0b6e-4dc9-a548-26f97cf86336" providerId="ADAL" clId="{94DBBA5F-83CD-C246-83F1-13302969D22F}" dt="2024-08-13T21:04:43.235" v="152" actId="962"/>
          <ac:picMkLst>
            <pc:docMk/>
            <pc:sldMk cId="923817948" sldId="366"/>
            <ac:picMk id="12" creationId="{A297F31B-AA78-F674-0687-790922B3BD91}"/>
          </ac:picMkLst>
        </pc:picChg>
      </pc:sldChg>
      <pc:sldChg chg="modSp mod">
        <pc:chgData name="Boyce, Carrie" userId="f8b45de6-0b6e-4dc9-a548-26f97cf86336" providerId="ADAL" clId="{94DBBA5F-83CD-C246-83F1-13302969D22F}" dt="2024-08-13T22:51:59.683" v="4433" actId="13244"/>
        <pc:sldMkLst>
          <pc:docMk/>
          <pc:sldMk cId="1888391994" sldId="367"/>
        </pc:sldMkLst>
        <pc:spChg chg="mod">
          <ac:chgData name="Boyce, Carrie" userId="f8b45de6-0b6e-4dc9-a548-26f97cf86336" providerId="ADAL" clId="{94DBBA5F-83CD-C246-83F1-13302969D22F}" dt="2024-08-13T22:51:29.234" v="4424" actId="13244"/>
          <ac:spMkLst>
            <pc:docMk/>
            <pc:sldMk cId="1888391994" sldId="367"/>
            <ac:spMk id="2" creationId="{FE0DF6E8-4ACC-94D6-E606-A2C2E99B3913}"/>
          </ac:spMkLst>
        </pc:spChg>
        <pc:spChg chg="mod">
          <ac:chgData name="Boyce, Carrie" userId="f8b45de6-0b6e-4dc9-a548-26f97cf86336" providerId="ADAL" clId="{94DBBA5F-83CD-C246-83F1-13302969D22F}" dt="2024-08-13T22:51:48.550" v="4429" actId="13244"/>
          <ac:spMkLst>
            <pc:docMk/>
            <pc:sldMk cId="1888391994" sldId="367"/>
            <ac:spMk id="8" creationId="{4E9600D5-C613-60A4-F9A1-6F1CE4D2249B}"/>
          </ac:spMkLst>
        </pc:spChg>
        <pc:spChg chg="mod">
          <ac:chgData name="Boyce, Carrie" userId="f8b45de6-0b6e-4dc9-a548-26f97cf86336" providerId="ADAL" clId="{94DBBA5F-83CD-C246-83F1-13302969D22F}" dt="2024-08-13T22:51:51.150" v="4430" actId="13244"/>
          <ac:spMkLst>
            <pc:docMk/>
            <pc:sldMk cId="1888391994" sldId="367"/>
            <ac:spMk id="9" creationId="{4DA2EF11-55A6-642C-3D96-D2BFD3AAA9B1}"/>
          </ac:spMkLst>
        </pc:spChg>
        <pc:spChg chg="mod">
          <ac:chgData name="Boyce, Carrie" userId="f8b45de6-0b6e-4dc9-a548-26f97cf86336" providerId="ADAL" clId="{94DBBA5F-83CD-C246-83F1-13302969D22F}" dt="2024-08-13T22:51:59.683" v="4433" actId="13244"/>
          <ac:spMkLst>
            <pc:docMk/>
            <pc:sldMk cId="1888391994" sldId="367"/>
            <ac:spMk id="26" creationId="{6024A506-5D88-1B20-AAE6-809933A8207D}"/>
          </ac:spMkLst>
        </pc:spChg>
        <pc:graphicFrameChg chg="mod">
          <ac:chgData name="Boyce, Carrie" userId="f8b45de6-0b6e-4dc9-a548-26f97cf86336" providerId="ADAL" clId="{94DBBA5F-83CD-C246-83F1-13302969D22F}" dt="2024-08-13T22:51:22.724" v="4420" actId="962"/>
          <ac:graphicFrameMkLst>
            <pc:docMk/>
            <pc:sldMk cId="1888391994" sldId="367"/>
            <ac:graphicFrameMk id="6" creationId="{79EE83D0-EE2E-5A7B-449E-2F7BC9481376}"/>
          </ac:graphicFrameMkLst>
        </pc:graphicFrameChg>
        <pc:graphicFrameChg chg="mod">
          <ac:chgData name="Boyce, Carrie" userId="f8b45de6-0b6e-4dc9-a548-26f97cf86336" providerId="ADAL" clId="{94DBBA5F-83CD-C246-83F1-13302969D22F}" dt="2024-08-13T22:51:52.094" v="4432" actId="962"/>
          <ac:graphicFrameMkLst>
            <pc:docMk/>
            <pc:sldMk cId="1888391994" sldId="367"/>
            <ac:graphicFrameMk id="7" creationId="{7C9CF7D4-5FDC-9F1A-51D4-4C83181EB9F0}"/>
          </ac:graphicFrameMkLst>
        </pc:graphicFrameChg>
        <pc:cxnChg chg="mod">
          <ac:chgData name="Boyce, Carrie" userId="f8b45de6-0b6e-4dc9-a548-26f97cf86336" providerId="ADAL" clId="{94DBBA5F-83CD-C246-83F1-13302969D22F}" dt="2024-08-13T21:07:52.899" v="214" actId="962"/>
          <ac:cxnSpMkLst>
            <pc:docMk/>
            <pc:sldMk cId="1888391994" sldId="367"/>
            <ac:cxnSpMk id="13" creationId="{E164F404-5B3A-4CDE-E920-716C31672367}"/>
          </ac:cxnSpMkLst>
        </pc:cxnChg>
        <pc:cxnChg chg="mod">
          <ac:chgData name="Boyce, Carrie" userId="f8b45de6-0b6e-4dc9-a548-26f97cf86336" providerId="ADAL" clId="{94DBBA5F-83CD-C246-83F1-13302969D22F}" dt="2024-08-13T21:07:56.501" v="215" actId="962"/>
          <ac:cxnSpMkLst>
            <pc:docMk/>
            <pc:sldMk cId="1888391994" sldId="367"/>
            <ac:cxnSpMk id="22" creationId="{609B1674-0721-D7DB-EE83-FDCD54264B9C}"/>
          </ac:cxnSpMkLst>
        </pc:cxnChg>
        <pc:cxnChg chg="mod">
          <ac:chgData name="Boyce, Carrie" userId="f8b45de6-0b6e-4dc9-a548-26f97cf86336" providerId="ADAL" clId="{94DBBA5F-83CD-C246-83F1-13302969D22F}" dt="2024-08-13T21:08:00.320" v="216" actId="962"/>
          <ac:cxnSpMkLst>
            <pc:docMk/>
            <pc:sldMk cId="1888391994" sldId="367"/>
            <ac:cxnSpMk id="28" creationId="{3B871C1E-A590-477A-ED59-9494CC28B1CC}"/>
          </ac:cxnSpMkLst>
        </pc:cxnChg>
      </pc:sldChg>
      <pc:sldChg chg="modSp mod modNotesTx">
        <pc:chgData name="Boyce, Carrie" userId="f8b45de6-0b6e-4dc9-a548-26f97cf86336" providerId="ADAL" clId="{94DBBA5F-83CD-C246-83F1-13302969D22F}" dt="2024-08-14T15:51:35.771" v="4974" actId="20577"/>
        <pc:sldMkLst>
          <pc:docMk/>
          <pc:sldMk cId="3430359332" sldId="369"/>
        </pc:sldMkLst>
        <pc:spChg chg="mod ord">
          <ac:chgData name="Boyce, Carrie" userId="f8b45de6-0b6e-4dc9-a548-26f97cf86336" providerId="ADAL" clId="{94DBBA5F-83CD-C246-83F1-13302969D22F}" dt="2024-08-14T15:42:00.074" v="4537" actId="13244"/>
          <ac:spMkLst>
            <pc:docMk/>
            <pc:sldMk cId="3430359332" sldId="369"/>
            <ac:spMk id="2" creationId="{6D815A0F-C727-D594-C548-44129D561886}"/>
          </ac:spMkLst>
        </pc:spChg>
        <pc:picChg chg="mod">
          <ac:chgData name="Boyce, Carrie" userId="f8b45de6-0b6e-4dc9-a548-26f97cf86336" providerId="ADAL" clId="{94DBBA5F-83CD-C246-83F1-13302969D22F}" dt="2024-08-13T21:13:42.252" v="1163" actId="962"/>
          <ac:picMkLst>
            <pc:docMk/>
            <pc:sldMk cId="3430359332" sldId="369"/>
            <ac:picMk id="3" creationId="{6DDF3FC0-F0BC-31EF-ED5D-C10AEEF61A62}"/>
          </ac:picMkLst>
        </pc:picChg>
        <pc:picChg chg="mod">
          <ac:chgData name="Boyce, Carrie" userId="f8b45de6-0b6e-4dc9-a548-26f97cf86336" providerId="ADAL" clId="{94DBBA5F-83CD-C246-83F1-13302969D22F}" dt="2024-08-13T21:14:03.667" v="1237" actId="962"/>
          <ac:picMkLst>
            <pc:docMk/>
            <pc:sldMk cId="3430359332" sldId="369"/>
            <ac:picMk id="6" creationId="{F5839EB4-09AF-9E45-FAB2-EAEFC4D2EA6E}"/>
          </ac:picMkLst>
        </pc:picChg>
        <pc:picChg chg="mod">
          <ac:chgData name="Boyce, Carrie" userId="f8b45de6-0b6e-4dc9-a548-26f97cf86336" providerId="ADAL" clId="{94DBBA5F-83CD-C246-83F1-13302969D22F}" dt="2024-08-13T22:53:45.939" v="4438" actId="13244"/>
          <ac:picMkLst>
            <pc:docMk/>
            <pc:sldMk cId="3430359332" sldId="369"/>
            <ac:picMk id="23" creationId="{7DF97D3C-AE1E-5BDB-A1A5-D9126D728C92}"/>
          </ac:picMkLst>
        </pc:picChg>
      </pc:sldChg>
      <pc:sldChg chg="modSp mod">
        <pc:chgData name="Boyce, Carrie" userId="f8b45de6-0b6e-4dc9-a548-26f97cf86336" providerId="ADAL" clId="{94DBBA5F-83CD-C246-83F1-13302969D22F}" dt="2024-08-13T21:10:13.868" v="617" actId="962"/>
        <pc:sldMkLst>
          <pc:docMk/>
          <pc:sldMk cId="3749175605" sldId="371"/>
        </pc:sldMkLst>
        <pc:picChg chg="mod">
          <ac:chgData name="Boyce, Carrie" userId="f8b45de6-0b6e-4dc9-a548-26f97cf86336" providerId="ADAL" clId="{94DBBA5F-83CD-C246-83F1-13302969D22F}" dt="2024-08-13T21:10:13.868" v="617" actId="962"/>
          <ac:picMkLst>
            <pc:docMk/>
            <pc:sldMk cId="3749175605" sldId="371"/>
            <ac:picMk id="3" creationId="{4AFEA78C-E29B-8C2B-DEEE-29E7366BAD7A}"/>
          </ac:picMkLst>
        </pc:picChg>
      </pc:sldChg>
      <pc:sldChg chg="addSp delSp modSp mod">
        <pc:chgData name="Boyce, Carrie" userId="f8b45de6-0b6e-4dc9-a548-26f97cf86336" providerId="ADAL" clId="{94DBBA5F-83CD-C246-83F1-13302969D22F}" dt="2024-08-13T22:18:33.212" v="4103" actId="478"/>
        <pc:sldMkLst>
          <pc:docMk/>
          <pc:sldMk cId="2312077728" sldId="373"/>
        </pc:sldMkLst>
        <pc:spChg chg="add mod">
          <ac:chgData name="Boyce, Carrie" userId="f8b45de6-0b6e-4dc9-a548-26f97cf86336" providerId="ADAL" clId="{94DBBA5F-83CD-C246-83F1-13302969D22F}" dt="2024-08-13T22:18:29.669" v="4102" actId="167"/>
          <ac:spMkLst>
            <pc:docMk/>
            <pc:sldMk cId="2312077728" sldId="373"/>
            <ac:spMk id="3" creationId="{D6518D2A-B450-7014-0FBE-6B3141D1D3CA}"/>
          </ac:spMkLst>
        </pc:spChg>
        <pc:spChg chg="del">
          <ac:chgData name="Boyce, Carrie" userId="f8b45de6-0b6e-4dc9-a548-26f97cf86336" providerId="ADAL" clId="{94DBBA5F-83CD-C246-83F1-13302969D22F}" dt="2024-08-13T22:18:33.212" v="4103" actId="478"/>
          <ac:spMkLst>
            <pc:docMk/>
            <pc:sldMk cId="2312077728" sldId="373"/>
            <ac:spMk id="7" creationId="{35A74D8D-AA9D-6F98-4011-CA7D084BA93A}"/>
          </ac:spMkLst>
        </pc:spChg>
        <pc:picChg chg="mod">
          <ac:chgData name="Boyce, Carrie" userId="f8b45de6-0b6e-4dc9-a548-26f97cf86336" providerId="ADAL" clId="{94DBBA5F-83CD-C246-83F1-13302969D22F}" dt="2024-08-13T21:04:18.219" v="147" actId="962"/>
          <ac:picMkLst>
            <pc:docMk/>
            <pc:sldMk cId="2312077728" sldId="373"/>
            <ac:picMk id="2" creationId="{83FE5512-FB54-4961-AA55-E3E4412AD39C}"/>
          </ac:picMkLst>
        </pc:picChg>
      </pc:sldChg>
      <pc:sldChg chg="modSp mod">
        <pc:chgData name="Boyce, Carrie" userId="f8b45de6-0b6e-4dc9-a548-26f97cf86336" providerId="ADAL" clId="{94DBBA5F-83CD-C246-83F1-13302969D22F}" dt="2024-08-13T21:09:26.578" v="539" actId="962"/>
        <pc:sldMkLst>
          <pc:docMk/>
          <pc:sldMk cId="3167103003" sldId="379"/>
        </pc:sldMkLst>
        <pc:picChg chg="mod">
          <ac:chgData name="Boyce, Carrie" userId="f8b45de6-0b6e-4dc9-a548-26f97cf86336" providerId="ADAL" clId="{94DBBA5F-83CD-C246-83F1-13302969D22F}" dt="2024-08-13T21:08:05.586" v="217" actId="962"/>
          <ac:picMkLst>
            <pc:docMk/>
            <pc:sldMk cId="3167103003" sldId="379"/>
            <ac:picMk id="6" creationId="{EEE8E9B5-80EF-6A10-EA4D-86C237326474}"/>
          </ac:picMkLst>
        </pc:picChg>
        <pc:picChg chg="mod">
          <ac:chgData name="Boyce, Carrie" userId="f8b45de6-0b6e-4dc9-a548-26f97cf86336" providerId="ADAL" clId="{94DBBA5F-83CD-C246-83F1-13302969D22F}" dt="2024-08-13T21:09:26.578" v="539" actId="962"/>
          <ac:picMkLst>
            <pc:docMk/>
            <pc:sldMk cId="3167103003" sldId="379"/>
            <ac:picMk id="7" creationId="{CACF2F24-413B-CED7-FD79-4A35837D00B0}"/>
          </ac:picMkLst>
        </pc:picChg>
      </pc:sldChg>
      <pc:sldChg chg="addSp delSp modSp mod modNotesTx">
        <pc:chgData name="Boyce, Carrie" userId="f8b45de6-0b6e-4dc9-a548-26f97cf86336" providerId="ADAL" clId="{94DBBA5F-83CD-C246-83F1-13302969D22F}" dt="2024-08-14T15:51:21.966" v="4971" actId="20577"/>
        <pc:sldMkLst>
          <pc:docMk/>
          <pc:sldMk cId="4139767216" sldId="380"/>
        </pc:sldMkLst>
        <pc:spChg chg="add mod ord">
          <ac:chgData name="Boyce, Carrie" userId="f8b45de6-0b6e-4dc9-a548-26f97cf86336" providerId="ADAL" clId="{94DBBA5F-83CD-C246-83F1-13302969D22F}" dt="2024-08-14T15:41:48.885" v="4536" actId="13244"/>
          <ac:spMkLst>
            <pc:docMk/>
            <pc:sldMk cId="4139767216" sldId="380"/>
            <ac:spMk id="2" creationId="{2D19EF22-3CD6-A4EA-D2B1-40517B90D2C8}"/>
          </ac:spMkLst>
        </pc:spChg>
        <pc:spChg chg="del">
          <ac:chgData name="Boyce, Carrie" userId="f8b45de6-0b6e-4dc9-a548-26f97cf86336" providerId="ADAL" clId="{94DBBA5F-83CD-C246-83F1-13302969D22F}" dt="2024-08-13T22:22:33.015" v="4282" actId="478"/>
          <ac:spMkLst>
            <pc:docMk/>
            <pc:sldMk cId="4139767216" sldId="380"/>
            <ac:spMk id="4" creationId="{C7C3ABE1-6FCA-0BA4-2AA9-F62A0E0B1D3C}"/>
          </ac:spMkLst>
        </pc:spChg>
        <pc:spChg chg="ord">
          <ac:chgData name="Boyce, Carrie" userId="f8b45de6-0b6e-4dc9-a548-26f97cf86336" providerId="ADAL" clId="{94DBBA5F-83CD-C246-83F1-13302969D22F}" dt="2024-08-14T15:41:48.885" v="4536" actId="13244"/>
          <ac:spMkLst>
            <pc:docMk/>
            <pc:sldMk cId="4139767216" sldId="380"/>
            <ac:spMk id="7" creationId="{24BDEA6A-81DF-3837-1FFD-F0D7915FA121}"/>
          </ac:spMkLst>
        </pc:spChg>
        <pc:picChg chg="mod">
          <ac:chgData name="Boyce, Carrie" userId="f8b45de6-0b6e-4dc9-a548-26f97cf86336" providerId="ADAL" clId="{94DBBA5F-83CD-C246-83F1-13302969D22F}" dt="2024-08-13T21:12:46.916" v="1042" actId="962"/>
          <ac:picMkLst>
            <pc:docMk/>
            <pc:sldMk cId="4139767216" sldId="380"/>
            <ac:picMk id="8" creationId="{5BFCB83A-C67C-F452-F6BD-13FB3D8FF95F}"/>
          </ac:picMkLst>
        </pc:picChg>
      </pc:sldChg>
      <pc:sldChg chg="modSp mod">
        <pc:chgData name="Boyce, Carrie" userId="f8b45de6-0b6e-4dc9-a548-26f97cf86336" providerId="ADAL" clId="{94DBBA5F-83CD-C246-83F1-13302969D22F}" dt="2024-08-13T21:14:27.631" v="1323" actId="962"/>
        <pc:sldMkLst>
          <pc:docMk/>
          <pc:sldMk cId="3936410725" sldId="381"/>
        </pc:sldMkLst>
        <pc:picChg chg="mod">
          <ac:chgData name="Boyce, Carrie" userId="f8b45de6-0b6e-4dc9-a548-26f97cf86336" providerId="ADAL" clId="{94DBBA5F-83CD-C246-83F1-13302969D22F}" dt="2024-08-13T21:14:27.631" v="1323" actId="962"/>
          <ac:picMkLst>
            <pc:docMk/>
            <pc:sldMk cId="3936410725" sldId="381"/>
            <ac:picMk id="3" creationId="{B883C32F-4322-BFC0-6667-285404C123D6}"/>
          </ac:picMkLst>
        </pc:picChg>
      </pc:sldChg>
      <pc:sldChg chg="addSp modSp mod">
        <pc:chgData name="Boyce, Carrie" userId="f8b45de6-0b6e-4dc9-a548-26f97cf86336" providerId="ADAL" clId="{94DBBA5F-83CD-C246-83F1-13302969D22F}" dt="2024-08-13T22:17:56.904" v="4077" actId="167"/>
        <pc:sldMkLst>
          <pc:docMk/>
          <pc:sldMk cId="2202450800" sldId="382"/>
        </pc:sldMkLst>
        <pc:spChg chg="add mod">
          <ac:chgData name="Boyce, Carrie" userId="f8b45de6-0b6e-4dc9-a548-26f97cf86336" providerId="ADAL" clId="{94DBBA5F-83CD-C246-83F1-13302969D22F}" dt="2024-08-13T22:17:56.904" v="4077" actId="167"/>
          <ac:spMkLst>
            <pc:docMk/>
            <pc:sldMk cId="2202450800" sldId="382"/>
            <ac:spMk id="2" creationId="{D97FE54F-D16D-559F-3932-A04C77A165DD}"/>
          </ac:spMkLst>
        </pc:spChg>
        <pc:spChg chg="mod">
          <ac:chgData name="Boyce, Carrie" userId="f8b45de6-0b6e-4dc9-a548-26f97cf86336" providerId="ADAL" clId="{94DBBA5F-83CD-C246-83F1-13302969D22F}" dt="2024-08-13T21:03:34.653" v="32" actId="962"/>
          <ac:spMkLst>
            <pc:docMk/>
            <pc:sldMk cId="2202450800" sldId="382"/>
            <ac:spMk id="16" creationId="{740106E5-46C5-4081-E6D7-E31663B8789E}"/>
          </ac:spMkLst>
        </pc:spChg>
        <pc:picChg chg="mod">
          <ac:chgData name="Boyce, Carrie" userId="f8b45de6-0b6e-4dc9-a548-26f97cf86336" providerId="ADAL" clId="{94DBBA5F-83CD-C246-83F1-13302969D22F}" dt="2024-08-13T21:03:42.732" v="70" actId="962"/>
          <ac:picMkLst>
            <pc:docMk/>
            <pc:sldMk cId="2202450800" sldId="382"/>
            <ac:picMk id="14" creationId="{2839B961-5264-3391-4CA4-AC07FB63FD72}"/>
          </ac:picMkLst>
        </pc:picChg>
      </pc:sldChg>
      <pc:sldChg chg="modSp mod ord">
        <pc:chgData name="Boyce, Carrie" userId="f8b45de6-0b6e-4dc9-a548-26f97cf86336" providerId="ADAL" clId="{94DBBA5F-83CD-C246-83F1-13302969D22F}" dt="2024-08-14T15:44:09.735" v="4542" actId="13244"/>
        <pc:sldMkLst>
          <pc:docMk/>
          <pc:sldMk cId="1241087257" sldId="383"/>
        </pc:sldMkLst>
        <pc:spChg chg="mod ord">
          <ac:chgData name="Boyce, Carrie" userId="f8b45de6-0b6e-4dc9-a548-26f97cf86336" providerId="ADAL" clId="{94DBBA5F-83CD-C246-83F1-13302969D22F}" dt="2024-08-14T15:44:09.735" v="4542" actId="13244"/>
          <ac:spMkLst>
            <pc:docMk/>
            <pc:sldMk cId="1241087257" sldId="383"/>
            <ac:spMk id="2" creationId="{015E3A1F-3FE0-FEC4-BB65-589C34EE7E60}"/>
          </ac:spMkLst>
        </pc:spChg>
        <pc:spChg chg="mod">
          <ac:chgData name="Boyce, Carrie" userId="f8b45de6-0b6e-4dc9-a548-26f97cf86336" providerId="ADAL" clId="{94DBBA5F-83CD-C246-83F1-13302969D22F}" dt="2024-08-13T22:56:08.593" v="4451" actId="27636"/>
          <ac:spMkLst>
            <pc:docMk/>
            <pc:sldMk cId="1241087257" sldId="383"/>
            <ac:spMk id="4" creationId="{6C19122E-17A6-0FC2-C36D-ADCD34375D21}"/>
          </ac:spMkLst>
        </pc:spChg>
        <pc:picChg chg="mod">
          <ac:chgData name="Boyce, Carrie" userId="f8b45de6-0b6e-4dc9-a548-26f97cf86336" providerId="ADAL" clId="{94DBBA5F-83CD-C246-83F1-13302969D22F}" dt="2024-08-13T21:59:41.589" v="2469" actId="962"/>
          <ac:picMkLst>
            <pc:docMk/>
            <pc:sldMk cId="1241087257" sldId="383"/>
            <ac:picMk id="9" creationId="{75DE3E60-7040-F5A9-529E-FBD0EB9DE84E}"/>
          </ac:picMkLst>
        </pc:picChg>
      </pc:sldChg>
      <pc:sldChg chg="delSp modSp mod">
        <pc:chgData name="Boyce, Carrie" userId="f8b45de6-0b6e-4dc9-a548-26f97cf86336" providerId="ADAL" clId="{94DBBA5F-83CD-C246-83F1-13302969D22F}" dt="2024-08-13T22:56:41.262" v="4453" actId="478"/>
        <pc:sldMkLst>
          <pc:docMk/>
          <pc:sldMk cId="4269273533" sldId="384"/>
        </pc:sldMkLst>
        <pc:picChg chg="del">
          <ac:chgData name="Boyce, Carrie" userId="f8b45de6-0b6e-4dc9-a548-26f97cf86336" providerId="ADAL" clId="{94DBBA5F-83CD-C246-83F1-13302969D22F}" dt="2024-08-13T22:56:41.262" v="4453" actId="478"/>
          <ac:picMkLst>
            <pc:docMk/>
            <pc:sldMk cId="4269273533" sldId="384"/>
            <ac:picMk id="4" creationId="{A4D6BA96-C819-9DF5-38A2-887F1D1B3805}"/>
          </ac:picMkLst>
        </pc:picChg>
        <pc:picChg chg="mod">
          <ac:chgData name="Boyce, Carrie" userId="f8b45de6-0b6e-4dc9-a548-26f97cf86336" providerId="ADAL" clId="{94DBBA5F-83CD-C246-83F1-13302969D22F}" dt="2024-08-13T22:01:12.319" v="2713" actId="962"/>
          <ac:picMkLst>
            <pc:docMk/>
            <pc:sldMk cId="4269273533" sldId="384"/>
            <ac:picMk id="5" creationId="{9B7D4B16-F816-5B8E-0D0C-7934832238D3}"/>
          </ac:picMkLst>
        </pc:picChg>
      </pc:sldChg>
      <pc:sldChg chg="modSp mod">
        <pc:chgData name="Boyce, Carrie" userId="f8b45de6-0b6e-4dc9-a548-26f97cf86336" providerId="ADAL" clId="{94DBBA5F-83CD-C246-83F1-13302969D22F}" dt="2024-08-13T22:14:28.079" v="3478" actId="962"/>
        <pc:sldMkLst>
          <pc:docMk/>
          <pc:sldMk cId="1873677692" sldId="388"/>
        </pc:sldMkLst>
        <pc:picChg chg="mod">
          <ac:chgData name="Boyce, Carrie" userId="f8b45de6-0b6e-4dc9-a548-26f97cf86336" providerId="ADAL" clId="{94DBBA5F-83CD-C246-83F1-13302969D22F}" dt="2024-08-13T22:14:28.079" v="3478" actId="962"/>
          <ac:picMkLst>
            <pc:docMk/>
            <pc:sldMk cId="1873677692" sldId="388"/>
            <ac:picMk id="6" creationId="{D1A3C649-CA31-9EA4-6230-05B9FBFCC2F3}"/>
          </ac:picMkLst>
        </pc:picChg>
      </pc:sldChg>
      <pc:sldChg chg="modSp mod">
        <pc:chgData name="Boyce, Carrie" userId="f8b45de6-0b6e-4dc9-a548-26f97cf86336" providerId="ADAL" clId="{94DBBA5F-83CD-C246-83F1-13302969D22F}" dt="2024-08-14T15:48:50.356" v="4954" actId="962"/>
        <pc:sldMkLst>
          <pc:docMk/>
          <pc:sldMk cId="2745816219" sldId="389"/>
        </pc:sldMkLst>
        <pc:spChg chg="mod">
          <ac:chgData name="Boyce, Carrie" userId="f8b45de6-0b6e-4dc9-a548-26f97cf86336" providerId="ADAL" clId="{94DBBA5F-83CD-C246-83F1-13302969D22F}" dt="2024-08-13T23:03:31.342" v="4511" actId="13244"/>
          <ac:spMkLst>
            <pc:docMk/>
            <pc:sldMk cId="2745816219" sldId="389"/>
            <ac:spMk id="2" creationId="{4EA1AE80-EA02-9347-6C9E-C67A11481E53}"/>
          </ac:spMkLst>
        </pc:spChg>
        <pc:picChg chg="mod">
          <ac:chgData name="Boyce, Carrie" userId="f8b45de6-0b6e-4dc9-a548-26f97cf86336" providerId="ADAL" clId="{94DBBA5F-83CD-C246-83F1-13302969D22F}" dt="2024-08-14T15:48:50.356" v="4954" actId="962"/>
          <ac:picMkLst>
            <pc:docMk/>
            <pc:sldMk cId="2745816219" sldId="389"/>
            <ac:picMk id="7" creationId="{45A3C447-34B5-79CE-11C4-BBFD5871876C}"/>
          </ac:picMkLst>
        </pc:picChg>
      </pc:sldChg>
      <pc:sldChg chg="addSp delSp modSp mod">
        <pc:chgData name="Boyce, Carrie" userId="f8b45de6-0b6e-4dc9-a548-26f97cf86336" providerId="ADAL" clId="{94DBBA5F-83CD-C246-83F1-13302969D22F}" dt="2024-08-14T15:48:08.536" v="4734" actId="962"/>
        <pc:sldMkLst>
          <pc:docMk/>
          <pc:sldMk cId="3982014975" sldId="394"/>
        </pc:sldMkLst>
        <pc:spChg chg="add mod">
          <ac:chgData name="Boyce, Carrie" userId="f8b45de6-0b6e-4dc9-a548-26f97cf86336" providerId="ADAL" clId="{94DBBA5F-83CD-C246-83F1-13302969D22F}" dt="2024-08-13T22:49:57.123" v="4411" actId="13244"/>
          <ac:spMkLst>
            <pc:docMk/>
            <pc:sldMk cId="3982014975" sldId="394"/>
            <ac:spMk id="3" creationId="{B28BF828-39EC-41C2-737B-44515BBCB458}"/>
          </ac:spMkLst>
        </pc:spChg>
        <pc:spChg chg="mod">
          <ac:chgData name="Boyce, Carrie" userId="f8b45de6-0b6e-4dc9-a548-26f97cf86336" providerId="ADAL" clId="{94DBBA5F-83CD-C246-83F1-13302969D22F}" dt="2024-08-13T21:05:38.582" v="164" actId="962"/>
          <ac:spMkLst>
            <pc:docMk/>
            <pc:sldMk cId="3982014975" sldId="394"/>
            <ac:spMk id="14" creationId="{3DE22F96-EE74-0722-24C3-993D928EB879}"/>
          </ac:spMkLst>
        </pc:spChg>
        <pc:spChg chg="del">
          <ac:chgData name="Boyce, Carrie" userId="f8b45de6-0b6e-4dc9-a548-26f97cf86336" providerId="ADAL" clId="{94DBBA5F-83CD-C246-83F1-13302969D22F}" dt="2024-08-13T22:21:32.544" v="4255" actId="478"/>
          <ac:spMkLst>
            <pc:docMk/>
            <pc:sldMk cId="3982014975" sldId="394"/>
            <ac:spMk id="24" creationId="{A6C955C0-8F1C-DDD3-2276-38913AF814BD}"/>
          </ac:spMkLst>
        </pc:spChg>
        <pc:grpChg chg="mod">
          <ac:chgData name="Boyce, Carrie" userId="f8b45de6-0b6e-4dc9-a548-26f97cf86336" providerId="ADAL" clId="{94DBBA5F-83CD-C246-83F1-13302969D22F}" dt="2024-08-13T21:05:47.253" v="165" actId="962"/>
          <ac:grpSpMkLst>
            <pc:docMk/>
            <pc:sldMk cId="3982014975" sldId="394"/>
            <ac:grpSpMk id="39" creationId="{2D4BEDEC-8E73-763B-A11C-5AB7DD16079A}"/>
          </ac:grpSpMkLst>
        </pc:grpChg>
        <pc:grpChg chg="mod">
          <ac:chgData name="Boyce, Carrie" userId="f8b45de6-0b6e-4dc9-a548-26f97cf86336" providerId="ADAL" clId="{94DBBA5F-83CD-C246-83F1-13302969D22F}" dt="2024-08-13T21:05:57.070" v="167" actId="962"/>
          <ac:grpSpMkLst>
            <pc:docMk/>
            <pc:sldMk cId="3982014975" sldId="394"/>
            <ac:grpSpMk id="40" creationId="{B3356876-874E-E100-A948-564A39D4B0CA}"/>
          </ac:grpSpMkLst>
        </pc:grpChg>
        <pc:grpChg chg="mod">
          <ac:chgData name="Boyce, Carrie" userId="f8b45de6-0b6e-4dc9-a548-26f97cf86336" providerId="ADAL" clId="{94DBBA5F-83CD-C246-83F1-13302969D22F}" dt="2024-08-13T21:06:03.752" v="168" actId="962"/>
          <ac:grpSpMkLst>
            <pc:docMk/>
            <pc:sldMk cId="3982014975" sldId="394"/>
            <ac:grpSpMk id="41" creationId="{6516E64D-35A6-8603-84AF-490BA8411F3E}"/>
          </ac:grpSpMkLst>
        </pc:grpChg>
        <pc:grpChg chg="mod">
          <ac:chgData name="Boyce, Carrie" userId="f8b45de6-0b6e-4dc9-a548-26f97cf86336" providerId="ADAL" clId="{94DBBA5F-83CD-C246-83F1-13302969D22F}" dt="2024-08-13T21:06:06.903" v="169" actId="962"/>
          <ac:grpSpMkLst>
            <pc:docMk/>
            <pc:sldMk cId="3982014975" sldId="394"/>
            <ac:grpSpMk id="42" creationId="{6F964356-0CC0-3CE9-19D3-EB971076E486}"/>
          </ac:grpSpMkLst>
        </pc:grpChg>
        <pc:grpChg chg="mod">
          <ac:chgData name="Boyce, Carrie" userId="f8b45de6-0b6e-4dc9-a548-26f97cf86336" providerId="ADAL" clId="{94DBBA5F-83CD-C246-83F1-13302969D22F}" dt="2024-08-13T21:06:10.953" v="170" actId="962"/>
          <ac:grpSpMkLst>
            <pc:docMk/>
            <pc:sldMk cId="3982014975" sldId="394"/>
            <ac:grpSpMk id="43" creationId="{65E0CFFC-BD47-460B-07C1-E6DB01CCD8A9}"/>
          </ac:grpSpMkLst>
        </pc:grpChg>
        <pc:grpChg chg="mod">
          <ac:chgData name="Boyce, Carrie" userId="f8b45de6-0b6e-4dc9-a548-26f97cf86336" providerId="ADAL" clId="{94DBBA5F-83CD-C246-83F1-13302969D22F}" dt="2024-08-13T21:06:14.871" v="171" actId="962"/>
          <ac:grpSpMkLst>
            <pc:docMk/>
            <pc:sldMk cId="3982014975" sldId="394"/>
            <ac:grpSpMk id="44" creationId="{014BDDCA-8B31-115D-46B0-5EA4589BDB74}"/>
          </ac:grpSpMkLst>
        </pc:grpChg>
        <pc:grpChg chg="mod">
          <ac:chgData name="Boyce, Carrie" userId="f8b45de6-0b6e-4dc9-a548-26f97cf86336" providerId="ADAL" clId="{94DBBA5F-83CD-C246-83F1-13302969D22F}" dt="2024-08-13T21:06:18.670" v="172" actId="962"/>
          <ac:grpSpMkLst>
            <pc:docMk/>
            <pc:sldMk cId="3982014975" sldId="394"/>
            <ac:grpSpMk id="45" creationId="{8CEEDDE5-E63F-6888-4A9A-55E9054375A8}"/>
          </ac:grpSpMkLst>
        </pc:grpChg>
        <pc:picChg chg="mod">
          <ac:chgData name="Boyce, Carrie" userId="f8b45de6-0b6e-4dc9-a548-26f97cf86336" providerId="ADAL" clId="{94DBBA5F-83CD-C246-83F1-13302969D22F}" dt="2024-08-13T22:49:52.732" v="4410" actId="13244"/>
          <ac:picMkLst>
            <pc:docMk/>
            <pc:sldMk cId="3982014975" sldId="394"/>
            <ac:picMk id="2" creationId="{B08E8359-9D41-C847-F9EE-90789ADDD758}"/>
          </ac:picMkLst>
        </pc:picChg>
        <pc:picChg chg="mod">
          <ac:chgData name="Boyce, Carrie" userId="f8b45de6-0b6e-4dc9-a548-26f97cf86336" providerId="ADAL" clId="{94DBBA5F-83CD-C246-83F1-13302969D22F}" dt="2024-08-14T15:48:08.536" v="4734" actId="962"/>
          <ac:picMkLst>
            <pc:docMk/>
            <pc:sldMk cId="3982014975" sldId="394"/>
            <ac:picMk id="7" creationId="{791D6BD8-0E25-B4C3-3161-19FE526473F1}"/>
          </ac:picMkLst>
        </pc:picChg>
        <pc:picChg chg="mod">
          <ac:chgData name="Boyce, Carrie" userId="f8b45de6-0b6e-4dc9-a548-26f97cf86336" providerId="ADAL" clId="{94DBBA5F-83CD-C246-83F1-13302969D22F}" dt="2024-08-13T22:50:15.673" v="4412" actId="962"/>
          <ac:picMkLst>
            <pc:docMk/>
            <pc:sldMk cId="3982014975" sldId="394"/>
            <ac:picMk id="15" creationId="{81635C92-9A1F-C92D-A5E7-593B8782ACB3}"/>
          </ac:picMkLst>
        </pc:picChg>
        <pc:picChg chg="mod">
          <ac:chgData name="Boyce, Carrie" userId="f8b45de6-0b6e-4dc9-a548-26f97cf86336" providerId="ADAL" clId="{94DBBA5F-83CD-C246-83F1-13302969D22F}" dt="2024-08-13T22:50:33.506" v="4413" actId="962"/>
          <ac:picMkLst>
            <pc:docMk/>
            <pc:sldMk cId="3982014975" sldId="394"/>
            <ac:picMk id="16" creationId="{58D3DC9D-CD50-6544-B6C1-D918BFD3A484}"/>
          </ac:picMkLst>
        </pc:picChg>
        <pc:picChg chg="mod">
          <ac:chgData name="Boyce, Carrie" userId="f8b45de6-0b6e-4dc9-a548-26f97cf86336" providerId="ADAL" clId="{94DBBA5F-83CD-C246-83F1-13302969D22F}" dt="2024-08-13T22:50:36.599" v="4414" actId="962"/>
          <ac:picMkLst>
            <pc:docMk/>
            <pc:sldMk cId="3982014975" sldId="394"/>
            <ac:picMk id="17" creationId="{5B7152F0-F5C1-FD96-EF37-AAB26676D816}"/>
          </ac:picMkLst>
        </pc:picChg>
        <pc:picChg chg="mod">
          <ac:chgData name="Boyce, Carrie" userId="f8b45de6-0b6e-4dc9-a548-26f97cf86336" providerId="ADAL" clId="{94DBBA5F-83CD-C246-83F1-13302969D22F}" dt="2024-08-13T22:50:38.939" v="4415" actId="962"/>
          <ac:picMkLst>
            <pc:docMk/>
            <pc:sldMk cId="3982014975" sldId="394"/>
            <ac:picMk id="18" creationId="{3DE461B4-1504-5EF3-1013-3ABCA507EB97}"/>
          </ac:picMkLst>
        </pc:picChg>
        <pc:picChg chg="mod">
          <ac:chgData name="Boyce, Carrie" userId="f8b45de6-0b6e-4dc9-a548-26f97cf86336" providerId="ADAL" clId="{94DBBA5F-83CD-C246-83F1-13302969D22F}" dt="2024-08-13T22:50:40.738" v="4416" actId="962"/>
          <ac:picMkLst>
            <pc:docMk/>
            <pc:sldMk cId="3982014975" sldId="394"/>
            <ac:picMk id="19" creationId="{640A45AC-B5D5-DD10-BBE0-7E9F0F5DE079}"/>
          </ac:picMkLst>
        </pc:picChg>
        <pc:picChg chg="mod">
          <ac:chgData name="Boyce, Carrie" userId="f8b45de6-0b6e-4dc9-a548-26f97cf86336" providerId="ADAL" clId="{94DBBA5F-83CD-C246-83F1-13302969D22F}" dt="2024-08-13T22:50:43.671" v="4417" actId="962"/>
          <ac:picMkLst>
            <pc:docMk/>
            <pc:sldMk cId="3982014975" sldId="394"/>
            <ac:picMk id="20" creationId="{6AFE4E88-F32E-47C3-6D7D-36519781317F}"/>
          </ac:picMkLst>
        </pc:picChg>
        <pc:picChg chg="mod">
          <ac:chgData name="Boyce, Carrie" userId="f8b45de6-0b6e-4dc9-a548-26f97cf86336" providerId="ADAL" clId="{94DBBA5F-83CD-C246-83F1-13302969D22F}" dt="2024-08-13T22:50:45.588" v="4418" actId="962"/>
          <ac:picMkLst>
            <pc:docMk/>
            <pc:sldMk cId="3982014975" sldId="394"/>
            <ac:picMk id="21" creationId="{7DF76073-9414-8DE1-73E8-932F8485058C}"/>
          </ac:picMkLst>
        </pc:picChg>
        <pc:cxnChg chg="mod">
          <ac:chgData name="Boyce, Carrie" userId="f8b45de6-0b6e-4dc9-a548-26f97cf86336" providerId="ADAL" clId="{94DBBA5F-83CD-C246-83F1-13302969D22F}" dt="2024-08-13T21:05:15.786" v="159" actId="962"/>
          <ac:cxnSpMkLst>
            <pc:docMk/>
            <pc:sldMk cId="3982014975" sldId="394"/>
            <ac:cxnSpMk id="8" creationId="{FAF33EBE-CA22-7371-633C-836765E64296}"/>
          </ac:cxnSpMkLst>
        </pc:cxnChg>
        <pc:cxnChg chg="mod">
          <ac:chgData name="Boyce, Carrie" userId="f8b45de6-0b6e-4dc9-a548-26f97cf86336" providerId="ADAL" clId="{94DBBA5F-83CD-C246-83F1-13302969D22F}" dt="2024-08-13T21:05:19.787" v="160" actId="962"/>
          <ac:cxnSpMkLst>
            <pc:docMk/>
            <pc:sldMk cId="3982014975" sldId="394"/>
            <ac:cxnSpMk id="9" creationId="{456312E0-5ADE-79A6-7A73-391A1FE50E71}"/>
          </ac:cxnSpMkLst>
        </pc:cxnChg>
        <pc:cxnChg chg="mod">
          <ac:chgData name="Boyce, Carrie" userId="f8b45de6-0b6e-4dc9-a548-26f97cf86336" providerId="ADAL" clId="{94DBBA5F-83CD-C246-83F1-13302969D22F}" dt="2024-08-13T21:05:23.036" v="161" actId="962"/>
          <ac:cxnSpMkLst>
            <pc:docMk/>
            <pc:sldMk cId="3982014975" sldId="394"/>
            <ac:cxnSpMk id="10" creationId="{4C5F670F-9D78-C59E-1AA6-088A7CE94848}"/>
          </ac:cxnSpMkLst>
        </pc:cxnChg>
        <pc:cxnChg chg="mod">
          <ac:chgData name="Boyce, Carrie" userId="f8b45de6-0b6e-4dc9-a548-26f97cf86336" providerId="ADAL" clId="{94DBBA5F-83CD-C246-83F1-13302969D22F}" dt="2024-08-13T21:05:27.982" v="162" actId="962"/>
          <ac:cxnSpMkLst>
            <pc:docMk/>
            <pc:sldMk cId="3982014975" sldId="394"/>
            <ac:cxnSpMk id="11" creationId="{8220B5DC-B1B3-51DF-173B-C77DC59E0507}"/>
          </ac:cxnSpMkLst>
        </pc:cxnChg>
        <pc:cxnChg chg="mod">
          <ac:chgData name="Boyce, Carrie" userId="f8b45de6-0b6e-4dc9-a548-26f97cf86336" providerId="ADAL" clId="{94DBBA5F-83CD-C246-83F1-13302969D22F}" dt="2024-08-13T21:05:32.370" v="163" actId="962"/>
          <ac:cxnSpMkLst>
            <pc:docMk/>
            <pc:sldMk cId="3982014975" sldId="394"/>
            <ac:cxnSpMk id="12" creationId="{162DED25-09F2-7F08-58AA-4C1909726FA2}"/>
          </ac:cxnSpMkLst>
        </pc:cxnChg>
        <pc:cxnChg chg="mod">
          <ac:chgData name="Boyce, Carrie" userId="f8b45de6-0b6e-4dc9-a548-26f97cf86336" providerId="ADAL" clId="{94DBBA5F-83CD-C246-83F1-13302969D22F}" dt="2024-08-13T21:05:51.952" v="166" actId="962"/>
          <ac:cxnSpMkLst>
            <pc:docMk/>
            <pc:sldMk cId="3982014975" sldId="394"/>
            <ac:cxnSpMk id="13" creationId="{805E3086-4955-C037-4D8B-56842A6CC8E7}"/>
          </ac:cxnSpMkLst>
        </pc:cxnChg>
      </pc:sldChg>
      <pc:sldChg chg="delSp modSp mod">
        <pc:chgData name="Boyce, Carrie" userId="f8b45de6-0b6e-4dc9-a548-26f97cf86336" providerId="ADAL" clId="{94DBBA5F-83CD-C246-83F1-13302969D22F}" dt="2024-08-14T15:48:25.604" v="4816" actId="962"/>
        <pc:sldMkLst>
          <pc:docMk/>
          <pc:sldMk cId="1874212558" sldId="399"/>
        </pc:sldMkLst>
        <pc:spChg chg="del">
          <ac:chgData name="Boyce, Carrie" userId="f8b45de6-0b6e-4dc9-a548-26f97cf86336" providerId="ADAL" clId="{94DBBA5F-83CD-C246-83F1-13302969D22F}" dt="2024-08-13T22:10:46.693" v="3018" actId="478"/>
          <ac:spMkLst>
            <pc:docMk/>
            <pc:sldMk cId="1874212558" sldId="399"/>
            <ac:spMk id="11" creationId="{FB48EBA8-45C2-A9E5-182B-1A400EFBC6C2}"/>
          </ac:spMkLst>
        </pc:spChg>
        <pc:picChg chg="mod modCrop">
          <ac:chgData name="Boyce, Carrie" userId="f8b45de6-0b6e-4dc9-a548-26f97cf86336" providerId="ADAL" clId="{94DBBA5F-83CD-C246-83F1-13302969D22F}" dt="2024-08-14T15:48:25.604" v="4816" actId="962"/>
          <ac:picMkLst>
            <pc:docMk/>
            <pc:sldMk cId="1874212558" sldId="399"/>
            <ac:picMk id="10" creationId="{90F32809-9D60-46FD-0832-61B0E0AA2855}"/>
          </ac:picMkLst>
        </pc:picChg>
        <pc:picChg chg="del">
          <ac:chgData name="Boyce, Carrie" userId="f8b45de6-0b6e-4dc9-a548-26f97cf86336" providerId="ADAL" clId="{94DBBA5F-83CD-C246-83F1-13302969D22F}" dt="2024-08-13T22:10:46.136" v="3017" actId="478"/>
          <ac:picMkLst>
            <pc:docMk/>
            <pc:sldMk cId="1874212558" sldId="399"/>
            <ac:picMk id="13" creationId="{7398078B-11D8-EB5F-CBD1-A391AB883690}"/>
          </ac:picMkLst>
        </pc:picChg>
      </pc:sldChg>
      <pc:sldChg chg="modSp modNotesTx">
        <pc:chgData name="Boyce, Carrie" userId="f8b45de6-0b6e-4dc9-a548-26f97cf86336" providerId="ADAL" clId="{94DBBA5F-83CD-C246-83F1-13302969D22F}" dt="2024-08-14T15:50:12.243" v="4963" actId="20577"/>
        <pc:sldMkLst>
          <pc:docMk/>
          <pc:sldMk cId="4037101641" sldId="400"/>
        </pc:sldMkLst>
        <pc:picChg chg="mod">
          <ac:chgData name="Boyce, Carrie" userId="f8b45de6-0b6e-4dc9-a548-26f97cf86336" providerId="ADAL" clId="{94DBBA5F-83CD-C246-83F1-13302969D22F}" dt="2024-08-13T22:46:36.037" v="4339" actId="13244"/>
          <ac:picMkLst>
            <pc:docMk/>
            <pc:sldMk cId="4037101641" sldId="400"/>
            <ac:picMk id="15" creationId="{3FFAF313-3905-29B7-FCCC-D5700AE1F869}"/>
          </ac:picMkLst>
        </pc:picChg>
      </pc:sldChg>
      <pc:sldChg chg="modSp mod">
        <pc:chgData name="Boyce, Carrie" userId="f8b45de6-0b6e-4dc9-a548-26f97cf86336" providerId="ADAL" clId="{94DBBA5F-83CD-C246-83F1-13302969D22F}" dt="2024-08-13T22:56:30.631" v="4452" actId="13244"/>
        <pc:sldMkLst>
          <pc:docMk/>
          <pc:sldMk cId="2074430631" sldId="401"/>
        </pc:sldMkLst>
        <pc:spChg chg="mod">
          <ac:chgData name="Boyce, Carrie" userId="f8b45de6-0b6e-4dc9-a548-26f97cf86336" providerId="ADAL" clId="{94DBBA5F-83CD-C246-83F1-13302969D22F}" dt="2024-08-13T22:00:35.862" v="2537" actId="962"/>
          <ac:spMkLst>
            <pc:docMk/>
            <pc:sldMk cId="2074430631" sldId="401"/>
            <ac:spMk id="4" creationId="{EEB852D3-6942-2A01-CAA7-86BC95787BE7}"/>
          </ac:spMkLst>
        </pc:spChg>
        <pc:spChg chg="mod">
          <ac:chgData name="Boyce, Carrie" userId="f8b45de6-0b6e-4dc9-a548-26f97cf86336" providerId="ADAL" clId="{94DBBA5F-83CD-C246-83F1-13302969D22F}" dt="2024-08-13T22:00:31.830" v="2536" actId="962"/>
          <ac:spMkLst>
            <pc:docMk/>
            <pc:sldMk cId="2074430631" sldId="401"/>
            <ac:spMk id="5" creationId="{07EE151E-CA98-54E9-6E49-58963E92DF49}"/>
          </ac:spMkLst>
        </pc:spChg>
        <pc:picChg chg="mod">
          <ac:chgData name="Boyce, Carrie" userId="f8b45de6-0b6e-4dc9-a548-26f97cf86336" providerId="ADAL" clId="{94DBBA5F-83CD-C246-83F1-13302969D22F}" dt="2024-08-13T22:56:30.631" v="4452" actId="13244"/>
          <ac:picMkLst>
            <pc:docMk/>
            <pc:sldMk cId="2074430631" sldId="401"/>
            <ac:picMk id="7" creationId="{3A70662C-295E-3FBC-A76C-BB0552341A58}"/>
          </ac:picMkLst>
        </pc:picChg>
      </pc:sldChg>
      <pc:sldChg chg="addSp delSp modSp mod modNotesTx">
        <pc:chgData name="Boyce, Carrie" userId="f8b45de6-0b6e-4dc9-a548-26f97cf86336" providerId="ADAL" clId="{94DBBA5F-83CD-C246-83F1-13302969D22F}" dt="2024-08-14T15:50:59.952" v="4969" actId="20577"/>
        <pc:sldMkLst>
          <pc:docMk/>
          <pc:sldMk cId="250899618" sldId="402"/>
        </pc:sldMkLst>
        <pc:spChg chg="add mod">
          <ac:chgData name="Boyce, Carrie" userId="f8b45de6-0b6e-4dc9-a548-26f97cf86336" providerId="ADAL" clId="{94DBBA5F-83CD-C246-83F1-13302969D22F}" dt="2024-08-13T22:49:01.198" v="4351" actId="13244"/>
          <ac:spMkLst>
            <pc:docMk/>
            <pc:sldMk cId="250899618" sldId="402"/>
            <ac:spMk id="2" creationId="{81479A1D-D394-7AB2-D76D-60C56442B010}"/>
          </ac:spMkLst>
        </pc:spChg>
        <pc:spChg chg="del">
          <ac:chgData name="Boyce, Carrie" userId="f8b45de6-0b6e-4dc9-a548-26f97cf86336" providerId="ADAL" clId="{94DBBA5F-83CD-C246-83F1-13302969D22F}" dt="2024-08-13T22:20:36.939" v="4199" actId="478"/>
          <ac:spMkLst>
            <pc:docMk/>
            <pc:sldMk cId="250899618" sldId="402"/>
            <ac:spMk id="43" creationId="{A0B29BD4-C9F3-248E-092A-01B0A59EA9EC}"/>
          </ac:spMkLst>
        </pc:spChg>
        <pc:picChg chg="mod">
          <ac:chgData name="Boyce, Carrie" userId="f8b45de6-0b6e-4dc9-a548-26f97cf86336" providerId="ADAL" clId="{94DBBA5F-83CD-C246-83F1-13302969D22F}" dt="2024-08-14T15:47:43.740" v="4604" actId="962"/>
          <ac:picMkLst>
            <pc:docMk/>
            <pc:sldMk cId="250899618" sldId="402"/>
            <ac:picMk id="42" creationId="{1A3B8475-37E1-AB4C-33F2-3318090614D4}"/>
          </ac:picMkLst>
        </pc:picChg>
      </pc:sldChg>
      <pc:sldChg chg="delSp modSp mod modNotesTx">
        <pc:chgData name="Boyce, Carrie" userId="f8b45de6-0b6e-4dc9-a548-26f97cf86336" providerId="ADAL" clId="{94DBBA5F-83CD-C246-83F1-13302969D22F}" dt="2024-08-14T15:51:45.721" v="4976" actId="20577"/>
        <pc:sldMkLst>
          <pc:docMk/>
          <pc:sldMk cId="4143036273" sldId="403"/>
        </pc:sldMkLst>
        <pc:spChg chg="del">
          <ac:chgData name="Boyce, Carrie" userId="f8b45de6-0b6e-4dc9-a548-26f97cf86336" providerId="ADAL" clId="{94DBBA5F-83CD-C246-83F1-13302969D22F}" dt="2024-08-13T21:15:53.904" v="1396" actId="478"/>
          <ac:spMkLst>
            <pc:docMk/>
            <pc:sldMk cId="4143036273" sldId="403"/>
            <ac:spMk id="9" creationId="{7389037E-1C97-F57A-8135-AE9B9D9C8FE6}"/>
          </ac:spMkLst>
        </pc:spChg>
        <pc:spChg chg="mod">
          <ac:chgData name="Boyce, Carrie" userId="f8b45de6-0b6e-4dc9-a548-26f97cf86336" providerId="ADAL" clId="{94DBBA5F-83CD-C246-83F1-13302969D22F}" dt="2024-08-13T21:14:31.481" v="1324" actId="962"/>
          <ac:spMkLst>
            <pc:docMk/>
            <pc:sldMk cId="4143036273" sldId="403"/>
            <ac:spMk id="11" creationId="{E394C1DA-599F-FE37-AAFF-6EAFBFC76321}"/>
          </ac:spMkLst>
        </pc:spChg>
        <pc:spChg chg="mod">
          <ac:chgData name="Boyce, Carrie" userId="f8b45de6-0b6e-4dc9-a548-26f97cf86336" providerId="ADAL" clId="{94DBBA5F-83CD-C246-83F1-13302969D22F}" dt="2024-08-13T21:14:33.231" v="1325" actId="962"/>
          <ac:spMkLst>
            <pc:docMk/>
            <pc:sldMk cId="4143036273" sldId="403"/>
            <ac:spMk id="12" creationId="{0F016C9C-2CB0-77A9-32B1-9E3374DD2205}"/>
          </ac:spMkLst>
        </pc:spChg>
        <pc:graphicFrameChg chg="mod">
          <ac:chgData name="Boyce, Carrie" userId="f8b45de6-0b6e-4dc9-a548-26f97cf86336" providerId="ADAL" clId="{94DBBA5F-83CD-C246-83F1-13302969D22F}" dt="2024-08-13T22:43:07.465" v="4336" actId="2161"/>
          <ac:graphicFrameMkLst>
            <pc:docMk/>
            <pc:sldMk cId="4143036273" sldId="403"/>
            <ac:graphicFrameMk id="13" creationId="{99F94DF4-2248-0467-7968-65EBAE7D12D3}"/>
          </ac:graphicFrameMkLst>
        </pc:graphicFrameChg>
        <pc:picChg chg="del">
          <ac:chgData name="Boyce, Carrie" userId="f8b45de6-0b6e-4dc9-a548-26f97cf86336" providerId="ADAL" clId="{94DBBA5F-83CD-C246-83F1-13302969D22F}" dt="2024-08-13T21:15:53.182" v="1395" actId="478"/>
          <ac:picMkLst>
            <pc:docMk/>
            <pc:sldMk cId="4143036273" sldId="403"/>
            <ac:picMk id="10" creationId="{D02672A8-DA82-B031-D2F0-AD8422AF7EF0}"/>
          </ac:picMkLst>
        </pc:picChg>
      </pc:sldChg>
      <pc:sldChg chg="modNotesTx">
        <pc:chgData name="Boyce, Carrie" userId="f8b45de6-0b6e-4dc9-a548-26f97cf86336" providerId="ADAL" clId="{94DBBA5F-83CD-C246-83F1-13302969D22F}" dt="2024-08-14T15:52:23.376" v="4980" actId="20577"/>
        <pc:sldMkLst>
          <pc:docMk/>
          <pc:sldMk cId="4178447461" sldId="404"/>
        </pc:sldMkLst>
      </pc:sldChg>
      <pc:sldChg chg="modSp mod">
        <pc:chgData name="Boyce, Carrie" userId="f8b45de6-0b6e-4dc9-a548-26f97cf86336" providerId="ADAL" clId="{94DBBA5F-83CD-C246-83F1-13302969D22F}" dt="2024-08-13T22:12:53.162" v="3267" actId="962"/>
        <pc:sldMkLst>
          <pc:docMk/>
          <pc:sldMk cId="1928768435" sldId="406"/>
        </pc:sldMkLst>
        <pc:spChg chg="mod">
          <ac:chgData name="Boyce, Carrie" userId="f8b45de6-0b6e-4dc9-a548-26f97cf86336" providerId="ADAL" clId="{94DBBA5F-83CD-C246-83F1-13302969D22F}" dt="2024-08-13T22:12:30.910" v="3204" actId="962"/>
          <ac:spMkLst>
            <pc:docMk/>
            <pc:sldMk cId="1928768435" sldId="406"/>
            <ac:spMk id="10" creationId="{561D5D4D-4E2D-6CDD-8CF6-B4E4948EFB4A}"/>
          </ac:spMkLst>
        </pc:spChg>
        <pc:spChg chg="mod">
          <ac:chgData name="Boyce, Carrie" userId="f8b45de6-0b6e-4dc9-a548-26f97cf86336" providerId="ADAL" clId="{94DBBA5F-83CD-C246-83F1-13302969D22F}" dt="2024-08-13T22:12:34.592" v="3205" actId="962"/>
          <ac:spMkLst>
            <pc:docMk/>
            <pc:sldMk cId="1928768435" sldId="406"/>
            <ac:spMk id="11" creationId="{1615389E-43B7-A139-FD1C-033DE9A7FE39}"/>
          </ac:spMkLst>
        </pc:spChg>
        <pc:picChg chg="mod">
          <ac:chgData name="Boyce, Carrie" userId="f8b45de6-0b6e-4dc9-a548-26f97cf86336" providerId="ADAL" clId="{94DBBA5F-83CD-C246-83F1-13302969D22F}" dt="2024-08-13T22:12:53.162" v="3267" actId="962"/>
          <ac:picMkLst>
            <pc:docMk/>
            <pc:sldMk cId="1928768435" sldId="406"/>
            <ac:picMk id="3" creationId="{0E8115A6-AF28-7948-268A-148651B575CF}"/>
          </ac:picMkLst>
        </pc:picChg>
      </pc:sldChg>
      <pc:sldChg chg="modSp mod">
        <pc:chgData name="Boyce, Carrie" userId="f8b45de6-0b6e-4dc9-a548-26f97cf86336" providerId="ADAL" clId="{94DBBA5F-83CD-C246-83F1-13302969D22F}" dt="2024-08-13T22:13:29.398" v="3373" actId="962"/>
        <pc:sldMkLst>
          <pc:docMk/>
          <pc:sldMk cId="1468553304" sldId="407"/>
        </pc:sldMkLst>
        <pc:spChg chg="mod">
          <ac:chgData name="Boyce, Carrie" userId="f8b45de6-0b6e-4dc9-a548-26f97cf86336" providerId="ADAL" clId="{94DBBA5F-83CD-C246-83F1-13302969D22F}" dt="2024-08-13T22:13:00.048" v="3268" actId="962"/>
          <ac:spMkLst>
            <pc:docMk/>
            <pc:sldMk cId="1468553304" sldId="407"/>
            <ac:spMk id="10" creationId="{561D5D4D-4E2D-6CDD-8CF6-B4E4948EFB4A}"/>
          </ac:spMkLst>
        </pc:spChg>
        <pc:spChg chg="mod">
          <ac:chgData name="Boyce, Carrie" userId="f8b45de6-0b6e-4dc9-a548-26f97cf86336" providerId="ADAL" clId="{94DBBA5F-83CD-C246-83F1-13302969D22F}" dt="2024-08-13T22:13:04.045" v="3269" actId="962"/>
          <ac:spMkLst>
            <pc:docMk/>
            <pc:sldMk cId="1468553304" sldId="407"/>
            <ac:spMk id="11" creationId="{1615389E-43B7-A139-FD1C-033DE9A7FE39}"/>
          </ac:spMkLst>
        </pc:spChg>
        <pc:picChg chg="mod">
          <ac:chgData name="Boyce, Carrie" userId="f8b45de6-0b6e-4dc9-a548-26f97cf86336" providerId="ADAL" clId="{94DBBA5F-83CD-C246-83F1-13302969D22F}" dt="2024-08-13T22:13:29.398" v="3373" actId="962"/>
          <ac:picMkLst>
            <pc:docMk/>
            <pc:sldMk cId="1468553304" sldId="407"/>
            <ac:picMk id="7" creationId="{1BD355CD-B2CE-BB05-148F-1D6C6EF9007C}"/>
          </ac:picMkLst>
        </pc:picChg>
      </pc:sldChg>
      <pc:sldChg chg="modSp mod">
        <pc:chgData name="Boyce, Carrie" userId="f8b45de6-0b6e-4dc9-a548-26f97cf86336" providerId="ADAL" clId="{94DBBA5F-83CD-C246-83F1-13302969D22F}" dt="2024-08-14T15:43:20.362" v="4540" actId="13244"/>
        <pc:sldMkLst>
          <pc:docMk/>
          <pc:sldMk cId="637643212" sldId="408"/>
        </pc:sldMkLst>
        <pc:spChg chg="mod">
          <ac:chgData name="Boyce, Carrie" userId="f8b45de6-0b6e-4dc9-a548-26f97cf86336" providerId="ADAL" clId="{94DBBA5F-83CD-C246-83F1-13302969D22F}" dt="2024-08-13T21:15:36.049" v="1392" actId="962"/>
          <ac:spMkLst>
            <pc:docMk/>
            <pc:sldMk cId="637643212" sldId="408"/>
            <ac:spMk id="5" creationId="{4723E35E-89FB-9BD8-EB95-CDA887AB36F0}"/>
          </ac:spMkLst>
        </pc:spChg>
        <pc:spChg chg="mod">
          <ac:chgData name="Boyce, Carrie" userId="f8b45de6-0b6e-4dc9-a548-26f97cf86336" providerId="ADAL" clId="{94DBBA5F-83CD-C246-83F1-13302969D22F}" dt="2024-08-14T15:43:20.362" v="4540" actId="13244"/>
          <ac:spMkLst>
            <pc:docMk/>
            <pc:sldMk cId="637643212" sldId="408"/>
            <ac:spMk id="12" creationId="{F354EA7B-81B5-9E12-805E-917326D9C237}"/>
          </ac:spMkLst>
        </pc:spChg>
        <pc:spChg chg="mod">
          <ac:chgData name="Boyce, Carrie" userId="f8b45de6-0b6e-4dc9-a548-26f97cf86336" providerId="ADAL" clId="{94DBBA5F-83CD-C246-83F1-13302969D22F}" dt="2024-08-14T15:43:12.601" v="4539" actId="13244"/>
          <ac:spMkLst>
            <pc:docMk/>
            <pc:sldMk cId="637643212" sldId="408"/>
            <ac:spMk id="18" creationId="{DC16549F-CC98-EAEB-DA56-B7951BD11523}"/>
          </ac:spMkLst>
        </pc:spChg>
        <pc:spChg chg="mod">
          <ac:chgData name="Boyce, Carrie" userId="f8b45de6-0b6e-4dc9-a548-26f97cf86336" providerId="ADAL" clId="{94DBBA5F-83CD-C246-83F1-13302969D22F}" dt="2024-08-14T15:43:07.410" v="4538" actId="13244"/>
          <ac:spMkLst>
            <pc:docMk/>
            <pc:sldMk cId="637643212" sldId="408"/>
            <ac:spMk id="19" creationId="{9B0D7966-F278-5153-5996-54955FD549B8}"/>
          </ac:spMkLst>
        </pc:spChg>
        <pc:spChg chg="mod">
          <ac:chgData name="Boyce, Carrie" userId="f8b45de6-0b6e-4dc9-a548-26f97cf86336" providerId="ADAL" clId="{94DBBA5F-83CD-C246-83F1-13302969D22F}" dt="2024-08-13T21:15:40.615" v="1394" actId="962"/>
          <ac:spMkLst>
            <pc:docMk/>
            <pc:sldMk cId="637643212" sldId="408"/>
            <ac:spMk id="24" creationId="{B010950C-47D8-D539-D4AC-8E04BA2C7D0F}"/>
          </ac:spMkLst>
        </pc:spChg>
        <pc:spChg chg="mod">
          <ac:chgData name="Boyce, Carrie" userId="f8b45de6-0b6e-4dc9-a548-26f97cf86336" providerId="ADAL" clId="{94DBBA5F-83CD-C246-83F1-13302969D22F}" dt="2024-08-13T21:15:38.082" v="1393" actId="962"/>
          <ac:spMkLst>
            <pc:docMk/>
            <pc:sldMk cId="637643212" sldId="408"/>
            <ac:spMk id="25" creationId="{9B5EC86E-6DC5-F790-935A-F39C64421790}"/>
          </ac:spMkLst>
        </pc:spChg>
        <pc:grpChg chg="mod">
          <ac:chgData name="Boyce, Carrie" userId="f8b45de6-0b6e-4dc9-a548-26f97cf86336" providerId="ADAL" clId="{94DBBA5F-83CD-C246-83F1-13302969D22F}" dt="2024-08-13T21:20:00.780" v="2169" actId="962"/>
          <ac:grpSpMkLst>
            <pc:docMk/>
            <pc:sldMk cId="637643212" sldId="408"/>
            <ac:grpSpMk id="11" creationId="{DFDC259F-8FEC-E01E-62B6-4AA8DF53B7A8}"/>
          </ac:grpSpMkLst>
        </pc:grpChg>
        <pc:grpChg chg="mod">
          <ac:chgData name="Boyce, Carrie" userId="f8b45de6-0b6e-4dc9-a548-26f97cf86336" providerId="ADAL" clId="{94DBBA5F-83CD-C246-83F1-13302969D22F}" dt="2024-08-13T22:55:42.544" v="4447" actId="13244"/>
          <ac:grpSpMkLst>
            <pc:docMk/>
            <pc:sldMk cId="637643212" sldId="408"/>
            <ac:grpSpMk id="17" creationId="{C4725C1A-8C52-3218-26E5-B22FFFF9305D}"/>
          </ac:grpSpMkLst>
        </pc:grpChg>
        <pc:graphicFrameChg chg="mod">
          <ac:chgData name="Boyce, Carrie" userId="f8b45de6-0b6e-4dc9-a548-26f97cf86336" providerId="ADAL" clId="{94DBBA5F-83CD-C246-83F1-13302969D22F}" dt="2024-08-13T22:55:27.789" v="4446" actId="962"/>
          <ac:graphicFrameMkLst>
            <pc:docMk/>
            <pc:sldMk cId="637643212" sldId="408"/>
            <ac:graphicFrameMk id="4" creationId="{ECA8D938-74D7-EC2B-F8BD-AF8872133265}"/>
          </ac:graphicFrameMkLst>
        </pc:graphicFrameChg>
        <pc:picChg chg="mod">
          <ac:chgData name="Boyce, Carrie" userId="f8b45de6-0b6e-4dc9-a548-26f97cf86336" providerId="ADAL" clId="{94DBBA5F-83CD-C246-83F1-13302969D22F}" dt="2024-08-13T21:15:33.684" v="1391" actId="962"/>
          <ac:picMkLst>
            <pc:docMk/>
            <pc:sldMk cId="637643212" sldId="408"/>
            <ac:picMk id="7" creationId="{353F294C-7432-9498-21CB-2A71FCEAC59C}"/>
          </ac:picMkLst>
        </pc:picChg>
      </pc:sldChg>
      <pc:sldChg chg="addSp delSp modSp mod delAnim modAnim modNotesTx">
        <pc:chgData name="Boyce, Carrie" userId="f8b45de6-0b6e-4dc9-a548-26f97cf86336" providerId="ADAL" clId="{94DBBA5F-83CD-C246-83F1-13302969D22F}" dt="2024-08-14T15:50:20.078" v="4964" actId="20577"/>
        <pc:sldMkLst>
          <pc:docMk/>
          <pc:sldMk cId="2832684320" sldId="409"/>
        </pc:sldMkLst>
        <pc:spChg chg="mod">
          <ac:chgData name="Boyce, Carrie" userId="f8b45de6-0b6e-4dc9-a548-26f97cf86336" providerId="ADAL" clId="{94DBBA5F-83CD-C246-83F1-13302969D22F}" dt="2024-08-13T21:03:48.370" v="71" actId="962"/>
          <ac:spMkLst>
            <pc:docMk/>
            <pc:sldMk cId="2832684320" sldId="409"/>
            <ac:spMk id="7" creationId="{6210C3A8-F879-7B7C-55ED-2360F44E7578}"/>
          </ac:spMkLst>
        </pc:spChg>
        <pc:spChg chg="mod">
          <ac:chgData name="Boyce, Carrie" userId="f8b45de6-0b6e-4dc9-a548-26f97cf86336" providerId="ADAL" clId="{94DBBA5F-83CD-C246-83F1-13302969D22F}" dt="2024-08-13T21:03:53.387" v="72" actId="962"/>
          <ac:spMkLst>
            <pc:docMk/>
            <pc:sldMk cId="2832684320" sldId="409"/>
            <ac:spMk id="8" creationId="{EB53A4AC-C92B-A28D-0BD0-62319C572A1E}"/>
          </ac:spMkLst>
        </pc:spChg>
        <pc:picChg chg="del mod">
          <ac:chgData name="Boyce, Carrie" userId="f8b45de6-0b6e-4dc9-a548-26f97cf86336" providerId="ADAL" clId="{94DBBA5F-83CD-C246-83F1-13302969D22F}" dt="2024-08-14T15:37:23.544" v="4522" actId="478"/>
          <ac:picMkLst>
            <pc:docMk/>
            <pc:sldMk cId="2832684320" sldId="409"/>
            <ac:picMk id="2" creationId="{27A47928-A733-4DCD-0227-F3AF7DCD8BDB}"/>
          </ac:picMkLst>
        </pc:picChg>
        <pc:picChg chg="add del mod">
          <ac:chgData name="Boyce, Carrie" userId="f8b45de6-0b6e-4dc9-a548-26f97cf86336" providerId="ADAL" clId="{94DBBA5F-83CD-C246-83F1-13302969D22F}" dt="2024-08-14T15:37:22.220" v="4521" actId="21"/>
          <ac:picMkLst>
            <pc:docMk/>
            <pc:sldMk cId="2832684320" sldId="409"/>
            <ac:picMk id="3" creationId="{9F84CD6B-9D09-BAA3-A903-168FC2E65D0A}"/>
          </ac:picMkLst>
        </pc:picChg>
        <pc:picChg chg="add mod">
          <ac:chgData name="Boyce, Carrie" userId="f8b45de6-0b6e-4dc9-a548-26f97cf86336" providerId="ADAL" clId="{94DBBA5F-83CD-C246-83F1-13302969D22F}" dt="2024-08-14T15:37:24.770" v="4523"/>
          <ac:picMkLst>
            <pc:docMk/>
            <pc:sldMk cId="2832684320" sldId="409"/>
            <ac:picMk id="4" creationId="{353991D2-9773-F0A7-54F9-47D0FF733230}"/>
          </ac:picMkLst>
        </pc:picChg>
      </pc:sldChg>
      <pc:sldChg chg="modSp">
        <pc:chgData name="Boyce, Carrie" userId="f8b45de6-0b6e-4dc9-a548-26f97cf86336" providerId="ADAL" clId="{94DBBA5F-83CD-C246-83F1-13302969D22F}" dt="2024-08-13T22:41:05.207" v="4334" actId="207"/>
        <pc:sldMkLst>
          <pc:docMk/>
          <pc:sldMk cId="1244180807" sldId="410"/>
        </pc:sldMkLst>
        <pc:graphicFrameChg chg="mod">
          <ac:chgData name="Boyce, Carrie" userId="f8b45de6-0b6e-4dc9-a548-26f97cf86336" providerId="ADAL" clId="{94DBBA5F-83CD-C246-83F1-13302969D22F}" dt="2024-08-13T22:41:05.207" v="4334" actId="207"/>
          <ac:graphicFrameMkLst>
            <pc:docMk/>
            <pc:sldMk cId="1244180807" sldId="410"/>
            <ac:graphicFrameMk id="5" creationId="{8E7FD05B-2B17-26D9-504D-F20110E0EE85}"/>
          </ac:graphicFrameMkLst>
        </pc:graphicFrameChg>
      </pc:sldChg>
      <pc:sldChg chg="modSp mod">
        <pc:chgData name="Boyce, Carrie" userId="f8b45de6-0b6e-4dc9-a548-26f97cf86336" providerId="ADAL" clId="{94DBBA5F-83CD-C246-83F1-13302969D22F}" dt="2024-08-13T22:57:18.729" v="4454" actId="13244"/>
        <pc:sldMkLst>
          <pc:docMk/>
          <pc:sldMk cId="793013463" sldId="411"/>
        </pc:sldMkLst>
        <pc:picChg chg="mod">
          <ac:chgData name="Boyce, Carrie" userId="f8b45de6-0b6e-4dc9-a548-26f97cf86336" providerId="ADAL" clId="{94DBBA5F-83CD-C246-83F1-13302969D22F}" dt="2024-08-13T22:57:18.729" v="4454" actId="13244"/>
          <ac:picMkLst>
            <pc:docMk/>
            <pc:sldMk cId="793013463" sldId="411"/>
            <ac:picMk id="5" creationId="{20505D42-34BF-F336-BA06-CF2D31EBDCEC}"/>
          </ac:picMkLst>
        </pc:picChg>
      </pc:sldChg>
      <pc:sldChg chg="modSp mod modNotesTx">
        <pc:chgData name="Boyce, Carrie" userId="f8b45de6-0b6e-4dc9-a548-26f97cf86336" providerId="ADAL" clId="{94DBBA5F-83CD-C246-83F1-13302969D22F}" dt="2024-08-14T15:52:13.144" v="4978" actId="20577"/>
        <pc:sldMkLst>
          <pc:docMk/>
          <pc:sldMk cId="1100262593" sldId="412"/>
        </pc:sldMkLst>
        <pc:spChg chg="mod">
          <ac:chgData name="Boyce, Carrie" userId="f8b45de6-0b6e-4dc9-a548-26f97cf86336" providerId="ADAL" clId="{94DBBA5F-83CD-C246-83F1-13302969D22F}" dt="2024-08-13T22:57:28.112" v="4456" actId="13244"/>
          <ac:spMkLst>
            <pc:docMk/>
            <pc:sldMk cId="1100262593" sldId="412"/>
            <ac:spMk id="2" creationId="{460E8882-A0B5-65C5-8099-35981E8881F3}"/>
          </ac:spMkLst>
        </pc:spChg>
        <pc:spChg chg="mod">
          <ac:chgData name="Boyce, Carrie" userId="f8b45de6-0b6e-4dc9-a548-26f97cf86336" providerId="ADAL" clId="{94DBBA5F-83CD-C246-83F1-13302969D22F}" dt="2024-08-13T22:10:36.088" v="3015" actId="962"/>
          <ac:spMkLst>
            <pc:docMk/>
            <pc:sldMk cId="1100262593" sldId="412"/>
            <ac:spMk id="8" creationId="{C0C564E0-D9B2-4C10-31E0-E997BEDC0CE1}"/>
          </ac:spMkLst>
        </pc:spChg>
        <pc:spChg chg="mod">
          <ac:chgData name="Boyce, Carrie" userId="f8b45de6-0b6e-4dc9-a548-26f97cf86336" providerId="ADAL" clId="{94DBBA5F-83CD-C246-83F1-13302969D22F}" dt="2024-08-13T22:10:39.994" v="3016" actId="962"/>
          <ac:spMkLst>
            <pc:docMk/>
            <pc:sldMk cId="1100262593" sldId="412"/>
            <ac:spMk id="9" creationId="{50933852-C239-D67C-3705-D69A29856E91}"/>
          </ac:spMkLst>
        </pc:spChg>
        <pc:graphicFrameChg chg="mod">
          <ac:chgData name="Boyce, Carrie" userId="f8b45de6-0b6e-4dc9-a548-26f97cf86336" providerId="ADAL" clId="{94DBBA5F-83CD-C246-83F1-13302969D22F}" dt="2024-08-13T22:10:24.284" v="3014" actId="962"/>
          <ac:graphicFrameMkLst>
            <pc:docMk/>
            <pc:sldMk cId="1100262593" sldId="412"/>
            <ac:graphicFrameMk id="6" creationId="{58B6C799-8F93-3C08-C33F-286F176F20A8}"/>
          </ac:graphicFrameMkLst>
        </pc:graphicFrameChg>
      </pc:sldChg>
      <pc:sldChg chg="modSp mod">
        <pc:chgData name="Boyce, Carrie" userId="f8b45de6-0b6e-4dc9-a548-26f97cf86336" providerId="ADAL" clId="{94DBBA5F-83CD-C246-83F1-13302969D22F}" dt="2024-08-13T22:01:46.202" v="2846" actId="962"/>
        <pc:sldMkLst>
          <pc:docMk/>
          <pc:sldMk cId="3892464368" sldId="415"/>
        </pc:sldMkLst>
        <pc:picChg chg="mod">
          <ac:chgData name="Boyce, Carrie" userId="f8b45de6-0b6e-4dc9-a548-26f97cf86336" providerId="ADAL" clId="{94DBBA5F-83CD-C246-83F1-13302969D22F}" dt="2024-08-13T22:01:46.202" v="2846" actId="962"/>
          <ac:picMkLst>
            <pc:docMk/>
            <pc:sldMk cId="3892464368" sldId="415"/>
            <ac:picMk id="8" creationId="{60972E86-D3B0-90DF-6E1C-9A1E9FE82A18}"/>
          </ac:picMkLst>
        </pc:picChg>
      </pc:sldChg>
      <pc:sldChg chg="modSp mod">
        <pc:chgData name="Boyce, Carrie" userId="f8b45de6-0b6e-4dc9-a548-26f97cf86336" providerId="ADAL" clId="{94DBBA5F-83CD-C246-83F1-13302969D22F}" dt="2024-08-13T22:01:18.378" v="2714" actId="962"/>
        <pc:sldMkLst>
          <pc:docMk/>
          <pc:sldMk cId="1825739735" sldId="416"/>
        </pc:sldMkLst>
        <pc:picChg chg="mod">
          <ac:chgData name="Boyce, Carrie" userId="f8b45de6-0b6e-4dc9-a548-26f97cf86336" providerId="ADAL" clId="{94DBBA5F-83CD-C246-83F1-13302969D22F}" dt="2024-08-13T22:01:18.378" v="2714" actId="962"/>
          <ac:picMkLst>
            <pc:docMk/>
            <pc:sldMk cId="1825739735" sldId="416"/>
            <ac:picMk id="5" creationId="{5CA6BC09-0D17-3B0B-6194-D6B5C70738BF}"/>
          </ac:picMkLst>
        </pc:picChg>
      </pc:sldChg>
      <pc:sldChg chg="modSp mod">
        <pc:chgData name="Boyce, Carrie" userId="f8b45de6-0b6e-4dc9-a548-26f97cf86336" providerId="ADAL" clId="{94DBBA5F-83CD-C246-83F1-13302969D22F}" dt="2024-08-13T22:02:08.186" v="2898" actId="962"/>
        <pc:sldMkLst>
          <pc:docMk/>
          <pc:sldMk cId="2669799955" sldId="417"/>
        </pc:sldMkLst>
        <pc:picChg chg="mod">
          <ac:chgData name="Boyce, Carrie" userId="f8b45de6-0b6e-4dc9-a548-26f97cf86336" providerId="ADAL" clId="{94DBBA5F-83CD-C246-83F1-13302969D22F}" dt="2024-08-13T22:02:08.186" v="2898" actId="962"/>
          <ac:picMkLst>
            <pc:docMk/>
            <pc:sldMk cId="2669799955" sldId="417"/>
            <ac:picMk id="5" creationId="{74BCC5BE-D995-12D0-BC0C-B421BB3091AC}"/>
          </ac:picMkLst>
        </pc:picChg>
      </pc:sldChg>
      <pc:sldChg chg="modSp mod">
        <pc:chgData name="Boyce, Carrie" userId="f8b45de6-0b6e-4dc9-a548-26f97cf86336" providerId="ADAL" clId="{94DBBA5F-83CD-C246-83F1-13302969D22F}" dt="2024-08-13T22:14:21.977" v="3477" actId="962"/>
        <pc:sldMkLst>
          <pc:docMk/>
          <pc:sldMk cId="2418409687" sldId="419"/>
        </pc:sldMkLst>
        <pc:picChg chg="mod">
          <ac:chgData name="Boyce, Carrie" userId="f8b45de6-0b6e-4dc9-a548-26f97cf86336" providerId="ADAL" clId="{94DBBA5F-83CD-C246-83F1-13302969D22F}" dt="2024-08-13T22:14:21.977" v="3477" actId="962"/>
          <ac:picMkLst>
            <pc:docMk/>
            <pc:sldMk cId="2418409687" sldId="419"/>
            <ac:picMk id="5" creationId="{AC1655E8-0AE5-D964-9414-1156AFF40558}"/>
          </ac:picMkLst>
        </pc:picChg>
      </pc:sldChg>
      <pc:sldChg chg="modSp mod">
        <pc:chgData name="Boyce, Carrie" userId="f8b45de6-0b6e-4dc9-a548-26f97cf86336" providerId="ADAL" clId="{94DBBA5F-83CD-C246-83F1-13302969D22F}" dt="2024-08-13T23:04:08.128" v="4516" actId="13244"/>
        <pc:sldMkLst>
          <pc:docMk/>
          <pc:sldMk cId="3442668411" sldId="420"/>
        </pc:sldMkLst>
        <pc:spChg chg="mod">
          <ac:chgData name="Boyce, Carrie" userId="f8b45de6-0b6e-4dc9-a548-26f97cf86336" providerId="ADAL" clId="{94DBBA5F-83CD-C246-83F1-13302969D22F}" dt="2024-08-13T23:04:04.228" v="4515" actId="13244"/>
          <ac:spMkLst>
            <pc:docMk/>
            <pc:sldMk cId="3442668411" sldId="420"/>
            <ac:spMk id="2" creationId="{F6EEBE58-CB69-82D2-D40F-E4CBF9301355}"/>
          </ac:spMkLst>
        </pc:spChg>
        <pc:spChg chg="mod">
          <ac:chgData name="Boyce, Carrie" userId="f8b45de6-0b6e-4dc9-a548-26f97cf86336" providerId="ADAL" clId="{94DBBA5F-83CD-C246-83F1-13302969D22F}" dt="2024-08-13T23:04:08.128" v="4516" actId="13244"/>
          <ac:spMkLst>
            <pc:docMk/>
            <pc:sldMk cId="3442668411" sldId="420"/>
            <ac:spMk id="6" creationId="{A5D72AAC-2A91-9641-7BA1-832E587C93A7}"/>
          </ac:spMkLst>
        </pc:spChg>
        <pc:picChg chg="mod">
          <ac:chgData name="Boyce, Carrie" userId="f8b45de6-0b6e-4dc9-a548-26f97cf86336" providerId="ADAL" clId="{94DBBA5F-83CD-C246-83F1-13302969D22F}" dt="2024-08-13T22:16:34.886" v="3940" actId="962"/>
          <ac:picMkLst>
            <pc:docMk/>
            <pc:sldMk cId="3442668411" sldId="420"/>
            <ac:picMk id="11" creationId="{98BCBDD3-AECB-2BDA-1016-608BBB3787A6}"/>
          </ac:picMkLst>
        </pc:picChg>
        <pc:picChg chg="mod">
          <ac:chgData name="Boyce, Carrie" userId="f8b45de6-0b6e-4dc9-a548-26f97cf86336" providerId="ADAL" clId="{94DBBA5F-83CD-C246-83F1-13302969D22F}" dt="2024-08-13T22:16:21.465" v="3892" actId="962"/>
          <ac:picMkLst>
            <pc:docMk/>
            <pc:sldMk cId="3442668411" sldId="420"/>
            <ac:picMk id="14" creationId="{D3D1FC4C-B436-E5D3-6D4A-0A0A2B17B247}"/>
          </ac:picMkLst>
        </pc:picChg>
      </pc:sldChg>
      <pc:sldChg chg="addSp delSp modSp mod">
        <pc:chgData name="Boyce, Carrie" userId="f8b45de6-0b6e-4dc9-a548-26f97cf86336" providerId="ADAL" clId="{94DBBA5F-83CD-C246-83F1-13302969D22F}" dt="2024-08-13T22:46:55.401" v="4343" actId="13244"/>
        <pc:sldMkLst>
          <pc:docMk/>
          <pc:sldMk cId="2894613230" sldId="421"/>
        </pc:sldMkLst>
        <pc:spChg chg="add mod">
          <ac:chgData name="Boyce, Carrie" userId="f8b45de6-0b6e-4dc9-a548-26f97cf86336" providerId="ADAL" clId="{94DBBA5F-83CD-C246-83F1-13302969D22F}" dt="2024-08-13T22:46:51.502" v="4342" actId="13244"/>
          <ac:spMkLst>
            <pc:docMk/>
            <pc:sldMk cId="2894613230" sldId="421"/>
            <ac:spMk id="2" creationId="{8C8DE7F3-2D58-6146-0CDE-F75E75D038E3}"/>
          </ac:spMkLst>
        </pc:spChg>
        <pc:spChg chg="del mod">
          <ac:chgData name="Boyce, Carrie" userId="f8b45de6-0b6e-4dc9-a548-26f97cf86336" providerId="ADAL" clId="{94DBBA5F-83CD-C246-83F1-13302969D22F}" dt="2024-08-13T22:17:40.551" v="4060" actId="478"/>
          <ac:spMkLst>
            <pc:docMk/>
            <pc:sldMk cId="2894613230" sldId="421"/>
            <ac:spMk id="3" creationId="{4E1EA4C5-AC7F-BFA2-F6E1-052739672E76}"/>
          </ac:spMkLst>
        </pc:spChg>
        <pc:spChg chg="mod">
          <ac:chgData name="Boyce, Carrie" userId="f8b45de6-0b6e-4dc9-a548-26f97cf86336" providerId="ADAL" clId="{94DBBA5F-83CD-C246-83F1-13302969D22F}" dt="2024-08-13T21:03:20.223" v="30" actId="962"/>
          <ac:spMkLst>
            <pc:docMk/>
            <pc:sldMk cId="2894613230" sldId="421"/>
            <ac:spMk id="4" creationId="{77D5A059-0D14-CAD0-3CE9-FA86A4EB8A4E}"/>
          </ac:spMkLst>
        </pc:spChg>
        <pc:spChg chg="mod">
          <ac:chgData name="Boyce, Carrie" userId="f8b45de6-0b6e-4dc9-a548-26f97cf86336" providerId="ADAL" clId="{94DBBA5F-83CD-C246-83F1-13302969D22F}" dt="2024-08-13T21:03:26.152" v="31" actId="962"/>
          <ac:spMkLst>
            <pc:docMk/>
            <pc:sldMk cId="2894613230" sldId="421"/>
            <ac:spMk id="5" creationId="{DB7FF7EA-DB67-CF69-11E1-CF49C6B74A91}"/>
          </ac:spMkLst>
        </pc:spChg>
        <pc:graphicFrameChg chg="mod">
          <ac:chgData name="Boyce, Carrie" userId="f8b45de6-0b6e-4dc9-a548-26f97cf86336" providerId="ADAL" clId="{94DBBA5F-83CD-C246-83F1-13302969D22F}" dt="2024-08-13T22:46:55.401" v="4343" actId="13244"/>
          <ac:graphicFrameMkLst>
            <pc:docMk/>
            <pc:sldMk cId="2894613230" sldId="421"/>
            <ac:graphicFrameMk id="8" creationId="{BDB38314-7AA5-F79A-DDA7-E10E8BA5851C}"/>
          </ac:graphicFrameMkLst>
        </pc:graphicFrameChg>
      </pc:sldChg>
      <pc:sldChg chg="delSp modSp mod modNotesTx">
        <pc:chgData name="Boyce, Carrie" userId="f8b45de6-0b6e-4dc9-a548-26f97cf86336" providerId="ADAL" clId="{94DBBA5F-83CD-C246-83F1-13302969D22F}" dt="2024-08-14T15:51:15.596" v="4970" actId="20577"/>
        <pc:sldMkLst>
          <pc:docMk/>
          <pc:sldMk cId="3816004789" sldId="423"/>
        </pc:sldMkLst>
        <pc:spChg chg="mod">
          <ac:chgData name="Boyce, Carrie" userId="f8b45de6-0b6e-4dc9-a548-26f97cf86336" providerId="ADAL" clId="{94DBBA5F-83CD-C246-83F1-13302969D22F}" dt="2024-08-13T21:10:27.069" v="620" actId="962"/>
          <ac:spMkLst>
            <pc:docMk/>
            <pc:sldMk cId="3816004789" sldId="423"/>
            <ac:spMk id="6" creationId="{E5820827-4311-6209-3408-35D8528B6C2B}"/>
          </ac:spMkLst>
        </pc:spChg>
        <pc:spChg chg="del">
          <ac:chgData name="Boyce, Carrie" userId="f8b45de6-0b6e-4dc9-a548-26f97cf86336" providerId="ADAL" clId="{94DBBA5F-83CD-C246-83F1-13302969D22F}" dt="2024-08-13T22:52:42.275" v="4434" actId="478"/>
          <ac:spMkLst>
            <pc:docMk/>
            <pc:sldMk cId="3816004789" sldId="423"/>
            <ac:spMk id="47" creationId="{834DB906-D778-DC18-57D4-CFA10BFC1DEB}"/>
          </ac:spMkLst>
        </pc:spChg>
        <pc:grpChg chg="del mod">
          <ac:chgData name="Boyce, Carrie" userId="f8b45de6-0b6e-4dc9-a548-26f97cf86336" providerId="ADAL" clId="{94DBBA5F-83CD-C246-83F1-13302969D22F}" dt="2024-08-13T21:10:34.004" v="621" actId="165"/>
          <ac:grpSpMkLst>
            <pc:docMk/>
            <pc:sldMk cId="3816004789" sldId="423"/>
            <ac:grpSpMk id="11" creationId="{6789255D-B133-C1EC-3A6A-A7844FF3FCC5}"/>
          </ac:grpSpMkLst>
        </pc:grpChg>
        <pc:picChg chg="mod ord">
          <ac:chgData name="Boyce, Carrie" userId="f8b45de6-0b6e-4dc9-a548-26f97cf86336" providerId="ADAL" clId="{94DBBA5F-83CD-C246-83F1-13302969D22F}" dt="2024-08-14T15:40:25.258" v="4530" actId="13244"/>
          <ac:picMkLst>
            <pc:docMk/>
            <pc:sldMk cId="3816004789" sldId="423"/>
            <ac:picMk id="3" creationId="{4AEE7BAE-351A-4192-408A-D8D6EEF0CBA5}"/>
          </ac:picMkLst>
        </pc:picChg>
        <pc:picChg chg="mod topLvl">
          <ac:chgData name="Boyce, Carrie" userId="f8b45de6-0b6e-4dc9-a548-26f97cf86336" providerId="ADAL" clId="{94DBBA5F-83CD-C246-83F1-13302969D22F}" dt="2024-08-13T21:10:46.422" v="679" actId="962"/>
          <ac:picMkLst>
            <pc:docMk/>
            <pc:sldMk cId="3816004789" sldId="423"/>
            <ac:picMk id="7" creationId="{03D43670-F209-0A0B-B07A-DBE90CCC8D5C}"/>
          </ac:picMkLst>
        </pc:picChg>
        <pc:picChg chg="mod topLvl">
          <ac:chgData name="Boyce, Carrie" userId="f8b45de6-0b6e-4dc9-a548-26f97cf86336" providerId="ADAL" clId="{94DBBA5F-83CD-C246-83F1-13302969D22F}" dt="2024-08-13T21:11:10.650" v="729" actId="962"/>
          <ac:picMkLst>
            <pc:docMk/>
            <pc:sldMk cId="3816004789" sldId="423"/>
            <ac:picMk id="10" creationId="{D4DBFDFE-0662-27AD-55FC-6B38DF3C59B0}"/>
          </ac:picMkLst>
        </pc:picChg>
        <pc:picChg chg="mod ord">
          <ac:chgData name="Boyce, Carrie" userId="f8b45de6-0b6e-4dc9-a548-26f97cf86336" providerId="ADAL" clId="{94DBBA5F-83CD-C246-83F1-13302969D22F}" dt="2024-08-14T15:40:25.258" v="4530" actId="13244"/>
          <ac:picMkLst>
            <pc:docMk/>
            <pc:sldMk cId="3816004789" sldId="423"/>
            <ac:picMk id="13" creationId="{20EF1364-BD96-9241-3C3D-77872B4B2A00}"/>
          </ac:picMkLst>
        </pc:picChg>
      </pc:sldChg>
      <pc:sldChg chg="addSp modSp mod">
        <pc:chgData name="Boyce, Carrie" userId="f8b45de6-0b6e-4dc9-a548-26f97cf86336" providerId="ADAL" clId="{94DBBA5F-83CD-C246-83F1-13302969D22F}" dt="2024-08-13T21:58:39.829" v="2279" actId="962"/>
        <pc:sldMkLst>
          <pc:docMk/>
          <pc:sldMk cId="1301812725" sldId="426"/>
        </pc:sldMkLst>
        <pc:spChg chg="mod">
          <ac:chgData name="Boyce, Carrie" userId="f8b45de6-0b6e-4dc9-a548-26f97cf86336" providerId="ADAL" clId="{94DBBA5F-83CD-C246-83F1-13302969D22F}" dt="2024-08-13T21:58:35.693" v="2278" actId="962"/>
          <ac:spMkLst>
            <pc:docMk/>
            <pc:sldMk cId="1301812725" sldId="426"/>
            <ac:spMk id="8" creationId="{45A72CFA-A3D5-1949-8240-FB25A2A81858}"/>
          </ac:spMkLst>
        </pc:spChg>
        <pc:grpChg chg="add mod">
          <ac:chgData name="Boyce, Carrie" userId="f8b45de6-0b6e-4dc9-a548-26f97cf86336" providerId="ADAL" clId="{94DBBA5F-83CD-C246-83F1-13302969D22F}" dt="2024-08-13T21:58:23.639" v="2276" actId="962"/>
          <ac:grpSpMkLst>
            <pc:docMk/>
            <pc:sldMk cId="1301812725" sldId="426"/>
            <ac:grpSpMk id="10" creationId="{391245FF-7B88-C11C-0136-F8225D197D2A}"/>
          </ac:grpSpMkLst>
        </pc:grpChg>
        <pc:picChg chg="mod">
          <ac:chgData name="Boyce, Carrie" userId="f8b45de6-0b6e-4dc9-a548-26f97cf86336" providerId="ADAL" clId="{94DBBA5F-83CD-C246-83F1-13302969D22F}" dt="2024-08-13T21:58:25.677" v="2277" actId="962"/>
          <ac:picMkLst>
            <pc:docMk/>
            <pc:sldMk cId="1301812725" sldId="426"/>
            <ac:picMk id="4" creationId="{119A01E6-92D7-7F24-23E9-0300779C6179}"/>
          </ac:picMkLst>
        </pc:picChg>
        <pc:picChg chg="mod">
          <ac:chgData name="Boyce, Carrie" userId="f8b45de6-0b6e-4dc9-a548-26f97cf86336" providerId="ADAL" clId="{94DBBA5F-83CD-C246-83F1-13302969D22F}" dt="2024-08-13T21:58:17.471" v="2242" actId="164"/>
          <ac:picMkLst>
            <pc:docMk/>
            <pc:sldMk cId="1301812725" sldId="426"/>
            <ac:picMk id="5" creationId="{BB7153D1-5ED1-F93F-2013-DBD00C2EBDA4}"/>
          </ac:picMkLst>
        </pc:picChg>
        <pc:picChg chg="mod">
          <ac:chgData name="Boyce, Carrie" userId="f8b45de6-0b6e-4dc9-a548-26f97cf86336" providerId="ADAL" clId="{94DBBA5F-83CD-C246-83F1-13302969D22F}" dt="2024-08-13T21:58:17.471" v="2242" actId="164"/>
          <ac:picMkLst>
            <pc:docMk/>
            <pc:sldMk cId="1301812725" sldId="426"/>
            <ac:picMk id="6" creationId="{EE14602E-A1DD-4AAB-6841-DBA0583AE3E5}"/>
          </ac:picMkLst>
        </pc:picChg>
        <pc:picChg chg="mod">
          <ac:chgData name="Boyce, Carrie" userId="f8b45de6-0b6e-4dc9-a548-26f97cf86336" providerId="ADAL" clId="{94DBBA5F-83CD-C246-83F1-13302969D22F}" dt="2024-08-13T21:58:17.471" v="2242" actId="164"/>
          <ac:picMkLst>
            <pc:docMk/>
            <pc:sldMk cId="1301812725" sldId="426"/>
            <ac:picMk id="7" creationId="{F94DCD6F-5BA4-5173-71FD-274DE3514CE8}"/>
          </ac:picMkLst>
        </pc:picChg>
        <pc:picChg chg="mod">
          <ac:chgData name="Boyce, Carrie" userId="f8b45de6-0b6e-4dc9-a548-26f97cf86336" providerId="ADAL" clId="{94DBBA5F-83CD-C246-83F1-13302969D22F}" dt="2024-08-13T21:58:39.829" v="2279" actId="962"/>
          <ac:picMkLst>
            <pc:docMk/>
            <pc:sldMk cId="1301812725" sldId="426"/>
            <ac:picMk id="9" creationId="{889BD688-5533-899A-B183-3A964C1B8550}"/>
          </ac:picMkLst>
        </pc:picChg>
      </pc:sldChg>
      <pc:sldChg chg="modSp mod modNotes">
        <pc:chgData name="Boyce, Carrie" userId="f8b45de6-0b6e-4dc9-a548-26f97cf86336" providerId="ADAL" clId="{94DBBA5F-83CD-C246-83F1-13302969D22F}" dt="2024-08-14T15:43:50.651" v="4541" actId="13244"/>
        <pc:sldMkLst>
          <pc:docMk/>
          <pc:sldMk cId="1059554265" sldId="427"/>
        </pc:sldMkLst>
        <pc:spChg chg="ord">
          <ac:chgData name="Boyce, Carrie" userId="f8b45de6-0b6e-4dc9-a548-26f97cf86336" providerId="ADAL" clId="{94DBBA5F-83CD-C246-83F1-13302969D22F}" dt="2024-08-14T15:43:50.651" v="4541" actId="13244"/>
          <ac:spMkLst>
            <pc:docMk/>
            <pc:sldMk cId="1059554265" sldId="427"/>
            <ac:spMk id="4" creationId="{6C19122E-17A6-0FC2-C36D-ADCD34375D21}"/>
          </ac:spMkLst>
        </pc:spChg>
        <pc:picChg chg="mod">
          <ac:chgData name="Boyce, Carrie" userId="f8b45de6-0b6e-4dc9-a548-26f97cf86336" providerId="ADAL" clId="{94DBBA5F-83CD-C246-83F1-13302969D22F}" dt="2024-08-13T22:00:12.020" v="2533" actId="962"/>
          <ac:picMkLst>
            <pc:docMk/>
            <pc:sldMk cId="1059554265" sldId="427"/>
            <ac:picMk id="6" creationId="{800F8E93-6986-6830-C987-120D43329632}"/>
          </ac:picMkLst>
        </pc:picChg>
      </pc:sldChg>
      <pc:sldChg chg="modSp mod">
        <pc:chgData name="Boyce, Carrie" userId="f8b45de6-0b6e-4dc9-a548-26f97cf86336" providerId="ADAL" clId="{94DBBA5F-83CD-C246-83F1-13302969D22F}" dt="2024-08-14T15:45:29.068" v="4548" actId="13244"/>
        <pc:sldMkLst>
          <pc:docMk/>
          <pc:sldMk cId="3521276545" sldId="429"/>
        </pc:sldMkLst>
        <pc:spChg chg="mod">
          <ac:chgData name="Boyce, Carrie" userId="f8b45de6-0b6e-4dc9-a548-26f97cf86336" providerId="ADAL" clId="{94DBBA5F-83CD-C246-83F1-13302969D22F}" dt="2024-08-13T23:03:48.929" v="4513" actId="13244"/>
          <ac:spMkLst>
            <pc:docMk/>
            <pc:sldMk cId="3521276545" sldId="429"/>
            <ac:spMk id="2" creationId="{F6EEBE58-CB69-82D2-D40F-E4CBF9301355}"/>
          </ac:spMkLst>
        </pc:spChg>
        <pc:spChg chg="mod">
          <ac:chgData name="Boyce, Carrie" userId="f8b45de6-0b6e-4dc9-a548-26f97cf86336" providerId="ADAL" clId="{94DBBA5F-83CD-C246-83F1-13302969D22F}" dt="2024-08-13T23:03:56.929" v="4514" actId="13244"/>
          <ac:spMkLst>
            <pc:docMk/>
            <pc:sldMk cId="3521276545" sldId="429"/>
            <ac:spMk id="6" creationId="{A5D72AAC-2A91-9641-7BA1-832E587C93A7}"/>
          </ac:spMkLst>
        </pc:spChg>
        <pc:spChg chg="ord">
          <ac:chgData name="Boyce, Carrie" userId="f8b45de6-0b6e-4dc9-a548-26f97cf86336" providerId="ADAL" clId="{94DBBA5F-83CD-C246-83F1-13302969D22F}" dt="2024-08-14T15:45:29.068" v="4548" actId="13244"/>
          <ac:spMkLst>
            <pc:docMk/>
            <pc:sldMk cId="3521276545" sldId="429"/>
            <ac:spMk id="8" creationId="{7B873811-FEAC-CAF1-951F-441CCA3E98CF}"/>
          </ac:spMkLst>
        </pc:spChg>
        <pc:spChg chg="ord">
          <ac:chgData name="Boyce, Carrie" userId="f8b45de6-0b6e-4dc9-a548-26f97cf86336" providerId="ADAL" clId="{94DBBA5F-83CD-C246-83F1-13302969D22F}" dt="2024-08-14T15:45:20.153" v="4546" actId="13244"/>
          <ac:spMkLst>
            <pc:docMk/>
            <pc:sldMk cId="3521276545" sldId="429"/>
            <ac:spMk id="12" creationId="{EF833A47-D383-9FF9-0803-268508FAA44F}"/>
          </ac:spMkLst>
        </pc:spChg>
        <pc:picChg chg="mod">
          <ac:chgData name="Boyce, Carrie" userId="f8b45de6-0b6e-4dc9-a548-26f97cf86336" providerId="ADAL" clId="{94DBBA5F-83CD-C246-83F1-13302969D22F}" dt="2024-08-13T22:15:37.367" v="3702" actId="962"/>
          <ac:picMkLst>
            <pc:docMk/>
            <pc:sldMk cId="3521276545" sldId="429"/>
            <ac:picMk id="4" creationId="{01022470-4E64-22E0-4927-3A9A7D0F5F2F}"/>
          </ac:picMkLst>
        </pc:picChg>
        <pc:picChg chg="mod">
          <ac:chgData name="Boyce, Carrie" userId="f8b45de6-0b6e-4dc9-a548-26f97cf86336" providerId="ADAL" clId="{94DBBA5F-83CD-C246-83F1-13302969D22F}" dt="2024-08-13T22:15:54.161" v="3778" actId="962"/>
          <ac:picMkLst>
            <pc:docMk/>
            <pc:sldMk cId="3521276545" sldId="429"/>
            <ac:picMk id="11" creationId="{3C3242F8-C43A-D80A-20AD-D7941D3C996D}"/>
          </ac:picMkLst>
        </pc:picChg>
        <pc:picChg chg="mod ord">
          <ac:chgData name="Boyce, Carrie" userId="f8b45de6-0b6e-4dc9-a548-26f97cf86336" providerId="ADAL" clId="{94DBBA5F-83CD-C246-83F1-13302969D22F}" dt="2024-08-14T15:45:06.057" v="4545" actId="13244"/>
          <ac:picMkLst>
            <pc:docMk/>
            <pc:sldMk cId="3521276545" sldId="429"/>
            <ac:picMk id="14" creationId="{AC584EB9-B6A6-F737-D83F-40F1A2ECC007}"/>
          </ac:picMkLst>
        </pc:picChg>
      </pc:sldChg>
      <pc:sldChg chg="modSp mod">
        <pc:chgData name="Boyce, Carrie" userId="f8b45de6-0b6e-4dc9-a548-26f97cf86336" providerId="ADAL" clId="{94DBBA5F-83CD-C246-83F1-13302969D22F}" dt="2024-08-13T22:16:48.384" v="3996" actId="962"/>
        <pc:sldMkLst>
          <pc:docMk/>
          <pc:sldMk cId="4035473000" sldId="430"/>
        </pc:sldMkLst>
        <pc:picChg chg="mod">
          <ac:chgData name="Boyce, Carrie" userId="f8b45de6-0b6e-4dc9-a548-26f97cf86336" providerId="ADAL" clId="{94DBBA5F-83CD-C246-83F1-13302969D22F}" dt="2024-08-13T22:16:48.384" v="3996" actId="962"/>
          <ac:picMkLst>
            <pc:docMk/>
            <pc:sldMk cId="4035473000" sldId="430"/>
            <ac:picMk id="9" creationId="{2DF91A84-005D-22CD-9CF2-EC4964CE555A}"/>
          </ac:picMkLst>
        </pc:picChg>
      </pc:sldChg>
      <pc:sldChg chg="addSp delSp modSp mod modNotesTx">
        <pc:chgData name="Boyce, Carrie" userId="f8b45de6-0b6e-4dc9-a548-26f97cf86336" providerId="ADAL" clId="{94DBBA5F-83CD-C246-83F1-13302969D22F}" dt="2024-08-14T15:50:44.325" v="4967" actId="20577"/>
        <pc:sldMkLst>
          <pc:docMk/>
          <pc:sldMk cId="3450054926" sldId="432"/>
        </pc:sldMkLst>
        <pc:spChg chg="add mod">
          <ac:chgData name="Boyce, Carrie" userId="f8b45de6-0b6e-4dc9-a548-26f97cf86336" providerId="ADAL" clId="{94DBBA5F-83CD-C246-83F1-13302969D22F}" dt="2024-08-13T22:19:33.835" v="4149" actId="167"/>
          <ac:spMkLst>
            <pc:docMk/>
            <pc:sldMk cId="3450054926" sldId="432"/>
            <ac:spMk id="2" creationId="{A22CA5EC-C25D-FC48-D5A6-90B0FDE65911}"/>
          </ac:spMkLst>
        </pc:spChg>
        <pc:spChg chg="del">
          <ac:chgData name="Boyce, Carrie" userId="f8b45de6-0b6e-4dc9-a548-26f97cf86336" providerId="ADAL" clId="{94DBBA5F-83CD-C246-83F1-13302969D22F}" dt="2024-08-13T22:19:37.085" v="4150" actId="478"/>
          <ac:spMkLst>
            <pc:docMk/>
            <pc:sldMk cId="3450054926" sldId="432"/>
            <ac:spMk id="4" creationId="{1E65FFED-98E7-D886-1B2F-F050FB7D5D8D}"/>
          </ac:spMkLst>
        </pc:spChg>
        <pc:spChg chg="mod">
          <ac:chgData name="Boyce, Carrie" userId="f8b45de6-0b6e-4dc9-a548-26f97cf86336" providerId="ADAL" clId="{94DBBA5F-83CD-C246-83F1-13302969D22F}" dt="2024-08-13T21:04:47.802" v="153" actId="962"/>
          <ac:spMkLst>
            <pc:docMk/>
            <pc:sldMk cId="3450054926" sldId="432"/>
            <ac:spMk id="6" creationId="{B43DAA62-DFBA-BE33-E052-50A4E8522F25}"/>
          </ac:spMkLst>
        </pc:spChg>
        <pc:spChg chg="mod">
          <ac:chgData name="Boyce, Carrie" userId="f8b45de6-0b6e-4dc9-a548-26f97cf86336" providerId="ADAL" clId="{94DBBA5F-83CD-C246-83F1-13302969D22F}" dt="2024-08-13T22:48:16.201" v="4348" actId="13244"/>
          <ac:spMkLst>
            <pc:docMk/>
            <pc:sldMk cId="3450054926" sldId="432"/>
            <ac:spMk id="8" creationId="{E2C67E92-48A9-7BC2-DA9E-2348AAC42467}"/>
          </ac:spMkLst>
        </pc:spChg>
        <pc:spChg chg="mod">
          <ac:chgData name="Boyce, Carrie" userId="f8b45de6-0b6e-4dc9-a548-26f97cf86336" providerId="ADAL" clId="{94DBBA5F-83CD-C246-83F1-13302969D22F}" dt="2024-08-13T21:04:51.819" v="154" actId="962"/>
          <ac:spMkLst>
            <pc:docMk/>
            <pc:sldMk cId="3450054926" sldId="432"/>
            <ac:spMk id="9" creationId="{C4AF64DF-3ABD-F7A6-8431-40F5E2375D3F}"/>
          </ac:spMkLst>
        </pc:spChg>
        <pc:spChg chg="del">
          <ac:chgData name="Boyce, Carrie" userId="f8b45de6-0b6e-4dc9-a548-26f97cf86336" providerId="ADAL" clId="{94DBBA5F-83CD-C246-83F1-13302969D22F}" dt="2024-08-13T21:04:58.935" v="156" actId="478"/>
          <ac:spMkLst>
            <pc:docMk/>
            <pc:sldMk cId="3450054926" sldId="432"/>
            <ac:spMk id="12" creationId="{ED71492C-C9E9-D826-4FB0-5B858FCDCF2B}"/>
          </ac:spMkLst>
        </pc:spChg>
        <pc:graphicFrameChg chg="mod">
          <ac:chgData name="Boyce, Carrie" userId="f8b45de6-0b6e-4dc9-a548-26f97cf86336" providerId="ADAL" clId="{94DBBA5F-83CD-C246-83F1-13302969D22F}" dt="2024-08-13T22:48:16.201" v="4348" actId="13244"/>
          <ac:graphicFrameMkLst>
            <pc:docMk/>
            <pc:sldMk cId="3450054926" sldId="432"/>
            <ac:graphicFrameMk id="5" creationId="{A5D9062F-1A28-ABF5-17FC-31C22CBDE296}"/>
          </ac:graphicFrameMkLst>
        </pc:graphicFrameChg>
        <pc:picChg chg="del">
          <ac:chgData name="Boyce, Carrie" userId="f8b45de6-0b6e-4dc9-a548-26f97cf86336" providerId="ADAL" clId="{94DBBA5F-83CD-C246-83F1-13302969D22F}" dt="2024-08-13T21:04:58.227" v="155" actId="478"/>
          <ac:picMkLst>
            <pc:docMk/>
            <pc:sldMk cId="3450054926" sldId="432"/>
            <ac:picMk id="13" creationId="{AEB05B7D-F2F2-8D25-B93D-34861025D8E4}"/>
          </ac:picMkLst>
        </pc:picChg>
      </pc:sldChg>
      <pc:sldChg chg="modSp mod modNotesTx">
        <pc:chgData name="Boyce, Carrie" userId="f8b45de6-0b6e-4dc9-a548-26f97cf86336" providerId="ADAL" clId="{94DBBA5F-83CD-C246-83F1-13302969D22F}" dt="2024-08-14T15:51:51.573" v="4977" actId="20577"/>
        <pc:sldMkLst>
          <pc:docMk/>
          <pc:sldMk cId="2836241853" sldId="434"/>
        </pc:sldMkLst>
        <pc:spChg chg="mod">
          <ac:chgData name="Boyce, Carrie" userId="f8b45de6-0b6e-4dc9-a548-26f97cf86336" providerId="ADAL" clId="{94DBBA5F-83CD-C246-83F1-13302969D22F}" dt="2024-08-13T21:14:50.632" v="1335" actId="962"/>
          <ac:spMkLst>
            <pc:docMk/>
            <pc:sldMk cId="2836241853" sldId="434"/>
            <ac:spMk id="20" creationId="{1A46A5DA-C7C0-BC24-7DEC-A2A326BCA00C}"/>
          </ac:spMkLst>
        </pc:spChg>
        <pc:spChg chg="mod">
          <ac:chgData name="Boyce, Carrie" userId="f8b45de6-0b6e-4dc9-a548-26f97cf86336" providerId="ADAL" clId="{94DBBA5F-83CD-C246-83F1-13302969D22F}" dt="2024-08-13T21:14:53.532" v="1336" actId="962"/>
          <ac:spMkLst>
            <pc:docMk/>
            <pc:sldMk cId="2836241853" sldId="434"/>
            <ac:spMk id="24" creationId="{148F9D13-DEC3-5D01-5694-FED114765621}"/>
          </ac:spMkLst>
        </pc:spChg>
        <pc:spChg chg="mod">
          <ac:chgData name="Boyce, Carrie" userId="f8b45de6-0b6e-4dc9-a548-26f97cf86336" providerId="ADAL" clId="{94DBBA5F-83CD-C246-83F1-13302969D22F}" dt="2024-08-13T22:54:59.322" v="4443" actId="13244"/>
          <ac:spMkLst>
            <pc:docMk/>
            <pc:sldMk cId="2836241853" sldId="434"/>
            <ac:spMk id="34" creationId="{8659D198-FE5B-3B0C-4D88-A70EFE814487}"/>
          </ac:spMkLst>
        </pc:spChg>
        <pc:spChg chg="mod">
          <ac:chgData name="Boyce, Carrie" userId="f8b45de6-0b6e-4dc9-a548-26f97cf86336" providerId="ADAL" clId="{94DBBA5F-83CD-C246-83F1-13302969D22F}" dt="2024-08-13T22:55:12.937" v="4444" actId="13244"/>
          <ac:spMkLst>
            <pc:docMk/>
            <pc:sldMk cId="2836241853" sldId="434"/>
            <ac:spMk id="35" creationId="{67B7C5D6-A95C-EF61-F2CD-620E321C3FB1}"/>
          </ac:spMkLst>
        </pc:spChg>
        <pc:grpChg chg="mod">
          <ac:chgData name="Boyce, Carrie" userId="f8b45de6-0b6e-4dc9-a548-26f97cf86336" providerId="ADAL" clId="{94DBBA5F-83CD-C246-83F1-13302969D22F}" dt="2024-08-13T21:17:57.698" v="1796" actId="962"/>
          <ac:grpSpMkLst>
            <pc:docMk/>
            <pc:sldMk cId="2836241853" sldId="434"/>
            <ac:grpSpMk id="18" creationId="{2E665B68-8E5D-D428-2EA7-75A934B03AE8}"/>
          </ac:grpSpMkLst>
        </pc:grpChg>
        <pc:grpChg chg="mod">
          <ac:chgData name="Boyce, Carrie" userId="f8b45de6-0b6e-4dc9-a548-26f97cf86336" providerId="ADAL" clId="{94DBBA5F-83CD-C246-83F1-13302969D22F}" dt="2024-08-13T21:18:21.458" v="1902" actId="962"/>
          <ac:grpSpMkLst>
            <pc:docMk/>
            <pc:sldMk cId="2836241853" sldId="434"/>
            <ac:grpSpMk id="22" creationId="{286BC9AC-A818-9378-D42B-E1870CF3DB95}"/>
          </ac:grpSpMkLst>
        </pc:grpChg>
        <pc:grpChg chg="mod">
          <ac:chgData name="Boyce, Carrie" userId="f8b45de6-0b6e-4dc9-a548-26f97cf86336" providerId="ADAL" clId="{94DBBA5F-83CD-C246-83F1-13302969D22F}" dt="2024-08-13T21:16:45.043" v="1504" actId="962"/>
          <ac:grpSpMkLst>
            <pc:docMk/>
            <pc:sldMk cId="2836241853" sldId="434"/>
            <ac:grpSpMk id="25" creationId="{34166F1F-131C-1790-2609-712EC287F6F0}"/>
          </ac:grpSpMkLst>
        </pc:grpChg>
        <pc:grpChg chg="mod">
          <ac:chgData name="Boyce, Carrie" userId="f8b45de6-0b6e-4dc9-a548-26f97cf86336" providerId="ADAL" clId="{94DBBA5F-83CD-C246-83F1-13302969D22F}" dt="2024-08-13T21:17:10.201" v="1604" actId="962"/>
          <ac:grpSpMkLst>
            <pc:docMk/>
            <pc:sldMk cId="2836241853" sldId="434"/>
            <ac:grpSpMk id="26" creationId="{4BCD0B6A-FB95-C6D1-22CF-5B0D6FC6B399}"/>
          </ac:grpSpMkLst>
        </pc:grpChg>
        <pc:grpChg chg="mod">
          <ac:chgData name="Boyce, Carrie" userId="f8b45de6-0b6e-4dc9-a548-26f97cf86336" providerId="ADAL" clId="{94DBBA5F-83CD-C246-83F1-13302969D22F}" dt="2024-08-13T21:17:35.637" v="1692" actId="962"/>
          <ac:grpSpMkLst>
            <pc:docMk/>
            <pc:sldMk cId="2836241853" sldId="434"/>
            <ac:grpSpMk id="27" creationId="{45E8A38C-268C-8A3E-FD58-747B3DB89CCB}"/>
          </ac:grpSpMkLst>
        </pc:grpChg>
        <pc:grpChg chg="mod">
          <ac:chgData name="Boyce, Carrie" userId="f8b45de6-0b6e-4dc9-a548-26f97cf86336" providerId="ADAL" clId="{94DBBA5F-83CD-C246-83F1-13302969D22F}" dt="2024-08-13T21:18:44.911" v="2000" actId="962"/>
          <ac:grpSpMkLst>
            <pc:docMk/>
            <pc:sldMk cId="2836241853" sldId="434"/>
            <ac:grpSpMk id="30" creationId="{0AC49FFF-E3D5-319F-A257-848C70D621A4}"/>
          </ac:grpSpMkLst>
        </pc:grpChg>
        <pc:cxnChg chg="mod">
          <ac:chgData name="Boyce, Carrie" userId="f8b45de6-0b6e-4dc9-a548-26f97cf86336" providerId="ADAL" clId="{94DBBA5F-83CD-C246-83F1-13302969D22F}" dt="2024-08-13T21:18:51.018" v="2001" actId="962"/>
          <ac:cxnSpMkLst>
            <pc:docMk/>
            <pc:sldMk cId="2836241853" sldId="434"/>
            <ac:cxnSpMk id="36" creationId="{27D37802-A627-8B19-D58B-EEB89E8AEB7C}"/>
          </ac:cxnSpMkLst>
        </pc:cxnChg>
      </pc:sldChg>
      <pc:sldChg chg="addSp delSp modSp mod modNotesTx">
        <pc:chgData name="Boyce, Carrie" userId="f8b45de6-0b6e-4dc9-a548-26f97cf86336" providerId="ADAL" clId="{94DBBA5F-83CD-C246-83F1-13302969D22F}" dt="2024-08-14T15:51:30.291" v="4973" actId="20577"/>
        <pc:sldMkLst>
          <pc:docMk/>
          <pc:sldMk cId="2720439982" sldId="435"/>
        </pc:sldMkLst>
        <pc:spChg chg="add mod">
          <ac:chgData name="Boyce, Carrie" userId="f8b45de6-0b6e-4dc9-a548-26f97cf86336" providerId="ADAL" clId="{94DBBA5F-83CD-C246-83F1-13302969D22F}" dt="2024-08-13T22:23:36.820" v="4330" actId="167"/>
          <ac:spMkLst>
            <pc:docMk/>
            <pc:sldMk cId="2720439982" sldId="435"/>
            <ac:spMk id="2" creationId="{A9DF90A1-2FE8-8273-937F-BFEF9188EBEE}"/>
          </ac:spMkLst>
        </pc:spChg>
        <pc:spChg chg="mod">
          <ac:chgData name="Boyce, Carrie" userId="f8b45de6-0b6e-4dc9-a548-26f97cf86336" providerId="ADAL" clId="{94DBBA5F-83CD-C246-83F1-13302969D22F}" dt="2024-08-13T21:11:50.802" v="829" actId="962"/>
          <ac:spMkLst>
            <pc:docMk/>
            <pc:sldMk cId="2720439982" sldId="435"/>
            <ac:spMk id="3" creationId="{392F412F-648D-8C7A-B51E-11A5081D32FB}"/>
          </ac:spMkLst>
        </pc:spChg>
        <pc:spChg chg="del">
          <ac:chgData name="Boyce, Carrie" userId="f8b45de6-0b6e-4dc9-a548-26f97cf86336" providerId="ADAL" clId="{94DBBA5F-83CD-C246-83F1-13302969D22F}" dt="2024-08-13T22:23:39.917" v="4331" actId="478"/>
          <ac:spMkLst>
            <pc:docMk/>
            <pc:sldMk cId="2720439982" sldId="435"/>
            <ac:spMk id="4" creationId="{C7C3ABE1-6FCA-0BA4-2AA9-F62A0E0B1D3C}"/>
          </ac:spMkLst>
        </pc:spChg>
        <pc:spChg chg="mod">
          <ac:chgData name="Boyce, Carrie" userId="f8b45de6-0b6e-4dc9-a548-26f97cf86336" providerId="ADAL" clId="{94DBBA5F-83CD-C246-83F1-13302969D22F}" dt="2024-08-13T21:11:55.035" v="830" actId="962"/>
          <ac:spMkLst>
            <pc:docMk/>
            <pc:sldMk cId="2720439982" sldId="435"/>
            <ac:spMk id="5" creationId="{58D0A8C0-B8CA-2577-4220-2EC439C9BC11}"/>
          </ac:spMkLst>
        </pc:spChg>
        <pc:picChg chg="mod">
          <ac:chgData name="Boyce, Carrie" userId="f8b45de6-0b6e-4dc9-a548-26f97cf86336" providerId="ADAL" clId="{94DBBA5F-83CD-C246-83F1-13302969D22F}" dt="2024-08-13T21:12:14.035" v="936" actId="962"/>
          <ac:picMkLst>
            <pc:docMk/>
            <pc:sldMk cId="2720439982" sldId="435"/>
            <ac:picMk id="6" creationId="{145A981F-0F18-9FA9-6CFE-A25AEA037F24}"/>
          </ac:picMkLst>
        </pc:picChg>
      </pc:sldChg>
      <pc:sldChg chg="modSp mod modNotesTx">
        <pc:chgData name="Boyce, Carrie" userId="f8b45de6-0b6e-4dc9-a548-26f97cf86336" providerId="ADAL" clId="{94DBBA5F-83CD-C246-83F1-13302969D22F}" dt="2024-08-14T15:51:40.531" v="4975" actId="20577"/>
        <pc:sldMkLst>
          <pc:docMk/>
          <pc:sldMk cId="3418362458" sldId="436"/>
        </pc:sldMkLst>
        <pc:spChg chg="mod">
          <ac:chgData name="Boyce, Carrie" userId="f8b45de6-0b6e-4dc9-a548-26f97cf86336" providerId="ADAL" clId="{94DBBA5F-83CD-C246-83F1-13302969D22F}" dt="2024-08-13T22:54:01.480" v="4439" actId="13244"/>
          <ac:spMkLst>
            <pc:docMk/>
            <pc:sldMk cId="3418362458" sldId="436"/>
            <ac:spMk id="4" creationId="{DB848B41-6734-0ABD-1D29-E49CF247A5D4}"/>
          </ac:spMkLst>
        </pc:spChg>
        <pc:picChg chg="mod">
          <ac:chgData name="Boyce, Carrie" userId="f8b45de6-0b6e-4dc9-a548-26f97cf86336" providerId="ADAL" clId="{94DBBA5F-83CD-C246-83F1-13302969D22F}" dt="2024-08-13T21:14:08.559" v="1238" actId="962"/>
          <ac:picMkLst>
            <pc:docMk/>
            <pc:sldMk cId="3418362458" sldId="436"/>
            <ac:picMk id="3" creationId="{5FF3EEDB-4BD2-1853-1DE3-9E06015B8DF3}"/>
          </ac:picMkLst>
        </pc:picChg>
        <pc:picChg chg="mod">
          <ac:chgData name="Boyce, Carrie" userId="f8b45de6-0b6e-4dc9-a548-26f97cf86336" providerId="ADAL" clId="{94DBBA5F-83CD-C246-83F1-13302969D22F}" dt="2024-08-13T21:14:20.482" v="1322" actId="962"/>
          <ac:picMkLst>
            <pc:docMk/>
            <pc:sldMk cId="3418362458" sldId="436"/>
            <ac:picMk id="6" creationId="{F5839EB4-09AF-9E45-FAB2-EAEFC4D2EA6E}"/>
          </ac:picMkLst>
        </pc:picChg>
      </pc:sldChg>
      <pc:sldChg chg="modSp mod">
        <pc:chgData name="Boyce, Carrie" userId="f8b45de6-0b6e-4dc9-a548-26f97cf86336" providerId="ADAL" clId="{94DBBA5F-83CD-C246-83F1-13302969D22F}" dt="2024-08-13T22:54:25.882" v="4441" actId="13244"/>
        <pc:sldMkLst>
          <pc:docMk/>
          <pc:sldMk cId="569019066" sldId="437"/>
        </pc:sldMkLst>
        <pc:spChg chg="mod">
          <ac:chgData name="Boyce, Carrie" userId="f8b45de6-0b6e-4dc9-a548-26f97cf86336" providerId="ADAL" clId="{94DBBA5F-83CD-C246-83F1-13302969D22F}" dt="2024-08-13T22:54:25.882" v="4441" actId="13244"/>
          <ac:spMkLst>
            <pc:docMk/>
            <pc:sldMk cId="569019066" sldId="437"/>
            <ac:spMk id="4" creationId="{96CBF090-005A-6977-59FC-A7BE0E567469}"/>
          </ac:spMkLst>
        </pc:spChg>
        <pc:picChg chg="mod">
          <ac:chgData name="Boyce, Carrie" userId="f8b45de6-0b6e-4dc9-a548-26f97cf86336" providerId="ADAL" clId="{94DBBA5F-83CD-C246-83F1-13302969D22F}" dt="2024-08-13T22:54:22.066" v="4440" actId="13244"/>
          <ac:picMkLst>
            <pc:docMk/>
            <pc:sldMk cId="569019066" sldId="437"/>
            <ac:picMk id="6" creationId="{09AAAEE0-8BCA-62F4-CC60-51F70278AA43}"/>
          </ac:picMkLst>
        </pc:picChg>
        <pc:picChg chg="mod">
          <ac:chgData name="Boyce, Carrie" userId="f8b45de6-0b6e-4dc9-a548-26f97cf86336" providerId="ADAL" clId="{94DBBA5F-83CD-C246-83F1-13302969D22F}" dt="2024-08-13T21:14:37.846" v="1326" actId="962"/>
          <ac:picMkLst>
            <pc:docMk/>
            <pc:sldMk cId="569019066" sldId="437"/>
            <ac:picMk id="8" creationId="{9A16E246-F346-1C3E-D8E8-5BF3B262855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carrie.boyce\Library\Containers\com.microsoft.Outlook\Data\tmp\Outlook%20Temp\Enrollment%20by%20Campus%2015%20Year%20Trend%5b43%5d.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Column1</c:v>
                </c:pt>
              </c:strCache>
            </c:strRef>
          </c:tx>
          <c:spPr>
            <a:ln w="28575" cap="rnd">
              <a:solidFill>
                <a:srgbClr val="7CB742"/>
              </a:solidFill>
              <a:round/>
              <a:headEnd type="none"/>
            </a:ln>
            <a:effectLst/>
          </c:spPr>
          <c:marker>
            <c:symbol val="none"/>
          </c:marker>
          <c:dLbls>
            <c:dLbl>
              <c:idx val="4"/>
              <c:layout>
                <c:manualLayout>
                  <c:x val="-2.3707062007874129E-2"/>
                  <c:y val="-4.9933498404681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4-204C-9355-9E03734D3E5C}"/>
                </c:ext>
              </c:extLst>
            </c:dLbl>
            <c:dLbl>
              <c:idx val="5"/>
              <c:layout>
                <c:manualLayout>
                  <c:x val="-2.6832062007874014E-2"/>
                  <c:y val="-3.587099926974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54-204C-9355-9E03734D3E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DB432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2016–2017</c:v>
                </c:pt>
                <c:pt idx="1">
                  <c:v>2017–2018</c:v>
                </c:pt>
                <c:pt idx="2">
                  <c:v>2018–2019</c:v>
                </c:pt>
                <c:pt idx="3">
                  <c:v>2019–2020</c:v>
                </c:pt>
                <c:pt idx="4">
                  <c:v>2020–2021</c:v>
                </c:pt>
                <c:pt idx="5">
                  <c:v>2021–2022</c:v>
                </c:pt>
                <c:pt idx="6">
                  <c:v>2022–2023</c:v>
                </c:pt>
                <c:pt idx="7">
                  <c:v>2023–2024</c:v>
                </c:pt>
              </c:strCache>
            </c:strRef>
          </c:cat>
          <c:val>
            <c:numRef>
              <c:f>Sheet1!$B$2:$B$9</c:f>
              <c:numCache>
                <c:formatCode>General</c:formatCode>
                <c:ptCount val="8"/>
                <c:pt idx="0">
                  <c:v>8895.2999999999993</c:v>
                </c:pt>
                <c:pt idx="1">
                  <c:v>8959.2000000000007</c:v>
                </c:pt>
                <c:pt idx="2">
                  <c:v>9008.5</c:v>
                </c:pt>
                <c:pt idx="3">
                  <c:v>9163.1</c:v>
                </c:pt>
                <c:pt idx="4">
                  <c:v>8282.7000000000007</c:v>
                </c:pt>
                <c:pt idx="5">
                  <c:v>7617.4</c:v>
                </c:pt>
                <c:pt idx="6">
                  <c:v>7950</c:v>
                </c:pt>
                <c:pt idx="7" formatCode="#,##0.00">
                  <c:v>8225.2000000000007</c:v>
                </c:pt>
              </c:numCache>
            </c:numRef>
          </c:val>
          <c:smooth val="0"/>
          <c:extLst>
            <c:ext xmlns:c16="http://schemas.microsoft.com/office/drawing/2014/chart" uri="{C3380CC4-5D6E-409C-BE32-E72D297353CC}">
              <c16:uniqueId val="{00000002-4254-204C-9355-9E03734D3E5C}"/>
            </c:ext>
          </c:extLst>
        </c:ser>
        <c:dLbls>
          <c:dLblPos val="ctr"/>
          <c:showLegendKey val="0"/>
          <c:showVal val="1"/>
          <c:showCatName val="0"/>
          <c:showSerName val="0"/>
          <c:showPercent val="0"/>
          <c:showBubbleSize val="0"/>
        </c:dLbls>
        <c:smooth val="0"/>
        <c:axId val="1446561584"/>
        <c:axId val="1446563344"/>
      </c:lineChart>
      <c:catAx>
        <c:axId val="1446561584"/>
        <c:scaling>
          <c:orientation val="minMax"/>
        </c:scaling>
        <c:delete val="0"/>
        <c:axPos val="b"/>
        <c:numFmt formatCode="General" sourceLinked="1"/>
        <c:majorTickMark val="none"/>
        <c:minorTickMark val="none"/>
        <c:tickLblPos val="nextTo"/>
        <c:spPr>
          <a:noFill/>
          <a:ln w="9525" cap="flat" cmpd="sng" algn="ctr">
            <a:solidFill>
              <a:srgbClr val="A59B94"/>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3344"/>
        <c:crosses val="autoZero"/>
        <c:auto val="1"/>
        <c:lblAlgn val="ctr"/>
        <c:lblOffset val="100"/>
        <c:noMultiLvlLbl val="0"/>
      </c:catAx>
      <c:valAx>
        <c:axId val="1446563344"/>
        <c:scaling>
          <c:orientation val="minMax"/>
          <c:min val="5000"/>
        </c:scaling>
        <c:delete val="0"/>
        <c:axPos val="l"/>
        <c:majorGridlines>
          <c:spPr>
            <a:ln w="9525" cap="flat" cmpd="sng" algn="ctr">
              <a:solidFill>
                <a:srgbClr val="A59B9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158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584-8148-9CCA-5BE38A0F7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584-8148-9CCA-5BE38A0F70A2}"/>
              </c:ext>
            </c:extLst>
          </c:dPt>
          <c:dPt>
            <c:idx val="2"/>
            <c:invertIfNegative val="0"/>
            <c:bubble3D val="0"/>
            <c:spPr>
              <a:solidFill>
                <a:schemeClr val="tx1"/>
              </a:solidFill>
              <a:ln>
                <a:noFill/>
              </a:ln>
              <a:effectLst/>
            </c:spPr>
            <c:extLst>
              <c:ext xmlns:c16="http://schemas.microsoft.com/office/drawing/2014/chart" uri="{C3380CC4-5D6E-409C-BE32-E72D297353CC}">
                <c16:uniqueId val="{00000005-0584-8148-9CCA-5BE38A0F70A2}"/>
              </c:ext>
            </c:extLst>
          </c:dPt>
          <c:dPt>
            <c:idx val="3"/>
            <c:invertIfNegative val="0"/>
            <c:bubble3D val="0"/>
            <c:spPr>
              <a:solidFill>
                <a:srgbClr val="7CB742"/>
              </a:solidFill>
              <a:ln>
                <a:noFill/>
              </a:ln>
              <a:effectLst/>
            </c:spPr>
            <c:extLst>
              <c:ext xmlns:c16="http://schemas.microsoft.com/office/drawing/2014/chart" uri="{C3380CC4-5D6E-409C-BE32-E72D297353CC}">
                <c16:uniqueId val="{00000007-0584-8148-9CCA-5BE38A0F70A2}"/>
              </c:ext>
            </c:extLst>
          </c:dPt>
          <c:dPt>
            <c:idx val="4"/>
            <c:invertIfNegative val="0"/>
            <c:bubble3D val="0"/>
            <c:spPr>
              <a:solidFill>
                <a:srgbClr val="D41A68"/>
              </a:solidFill>
              <a:ln>
                <a:noFill/>
              </a:ln>
              <a:effectLst/>
            </c:spPr>
            <c:extLst>
              <c:ext xmlns:c16="http://schemas.microsoft.com/office/drawing/2014/chart" uri="{C3380CC4-5D6E-409C-BE32-E72D297353CC}">
                <c16:uniqueId val="{00000009-0584-8148-9CCA-5BE38A0F70A2}"/>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A-0584-8148-9CCA-5BE38A0F70A2}"/>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C-88CF-3048-82D8-F5B0A6F939CC}"/>
              </c:ext>
            </c:extLst>
          </c:dPt>
          <c:dLbls>
            <c:dLbl>
              <c:idx val="5"/>
              <c:tx>
                <c:rich>
                  <a:bodyPr/>
                  <a:lstStyle/>
                  <a:p>
                    <a:r>
                      <a:rPr lang="en-US"/>
                      <a:t>23.8%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584-8148-9CCA-5BE38A0F70A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2017</c:v>
                </c:pt>
                <c:pt idx="1">
                  <c:v>2018</c:v>
                </c:pt>
                <c:pt idx="2">
                  <c:v>2019</c:v>
                </c:pt>
                <c:pt idx="3">
                  <c:v>2020</c:v>
                </c:pt>
                <c:pt idx="4">
                  <c:v>2021</c:v>
                </c:pt>
                <c:pt idx="5">
                  <c:v>2022</c:v>
                </c:pt>
                <c:pt idx="6">
                  <c:v>2023</c:v>
                </c:pt>
                <c:pt idx="7">
                  <c:v>2024 
(as of 8/6)</c:v>
                </c:pt>
              </c:strCache>
            </c:strRef>
          </c:cat>
          <c:val>
            <c:numRef>
              <c:f>Sheet1!$B$2:$B$9</c:f>
              <c:numCache>
                <c:formatCode>0%</c:formatCode>
                <c:ptCount val="8"/>
                <c:pt idx="0">
                  <c:v>0.18</c:v>
                </c:pt>
                <c:pt idx="1">
                  <c:v>0.19</c:v>
                </c:pt>
                <c:pt idx="2">
                  <c:v>0.2</c:v>
                </c:pt>
                <c:pt idx="3">
                  <c:v>0.21</c:v>
                </c:pt>
                <c:pt idx="4">
                  <c:v>0.23</c:v>
                </c:pt>
                <c:pt idx="5">
                  <c:v>0.23799999999999999</c:v>
                </c:pt>
                <c:pt idx="6">
                  <c:v>0.24199999999999999</c:v>
                </c:pt>
                <c:pt idx="7">
                  <c:v>0.245</c:v>
                </c:pt>
              </c:numCache>
            </c:numRef>
          </c:val>
          <c:extLst>
            <c:ext xmlns:c16="http://schemas.microsoft.com/office/drawing/2014/chart" uri="{C3380CC4-5D6E-409C-BE32-E72D297353CC}">
              <c16:uniqueId val="{0000000B-0584-8148-9CCA-5BE38A0F70A2}"/>
            </c:ext>
          </c:extLst>
        </c:ser>
        <c:dLbls>
          <c:dLblPos val="outEnd"/>
          <c:showLegendKey val="0"/>
          <c:showVal val="1"/>
          <c:showCatName val="0"/>
          <c:showSerName val="0"/>
          <c:showPercent val="0"/>
          <c:showBubbleSize val="0"/>
        </c:dLbls>
        <c:gapWidth val="219"/>
        <c:overlap val="-27"/>
        <c:axId val="128320591"/>
        <c:axId val="1944332240"/>
      </c:barChart>
      <c:catAx>
        <c:axId val="12832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944332240"/>
        <c:crosses val="autoZero"/>
        <c:auto val="1"/>
        <c:lblAlgn val="ctr"/>
        <c:lblOffset val="100"/>
        <c:noMultiLvlLbl val="0"/>
      </c:catAx>
      <c:valAx>
        <c:axId val="194433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2832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r>
              <a:rPr lang="en-US" sz="2400" b="1"/>
              <a:t>Reserves in $Millions</a:t>
            </a:r>
          </a:p>
        </c:rich>
      </c:tx>
      <c:layout>
        <c:manualLayout>
          <c:xMode val="edge"/>
          <c:yMode val="edge"/>
          <c:x val="0.36621676366541139"/>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Reserves</c:v>
                </c:pt>
              </c:strCache>
            </c:strRef>
          </c:tx>
          <c:spPr>
            <a:ln w="28575" cap="rnd">
              <a:solidFill>
                <a:schemeClr val="tx1"/>
              </a:solidFill>
              <a:round/>
            </a:ln>
            <a:effectLst/>
          </c:spPr>
          <c:marker>
            <c:symbol val="circle"/>
            <c:size val="7"/>
            <c:spPr>
              <a:solidFill>
                <a:schemeClr val="tx1"/>
              </a:solidFill>
              <a:ln w="15875">
                <a:solidFill>
                  <a:schemeClr val="tx1">
                    <a:alpha val="9842"/>
                  </a:schemeClr>
                </a:solidFill>
              </a:ln>
              <a:effectLst/>
            </c:spPr>
          </c:marker>
          <c:dLbls>
            <c:spPr>
              <a:noFill/>
              <a:ln>
                <a:noFill/>
              </a:ln>
              <a:effectLst/>
            </c:spPr>
            <c:txPr>
              <a:bodyPr rot="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FY15</c:v>
                </c:pt>
                <c:pt idx="1">
                  <c:v>FY16</c:v>
                </c:pt>
                <c:pt idx="2">
                  <c:v>FY17</c:v>
                </c:pt>
                <c:pt idx="3">
                  <c:v>FY18</c:v>
                </c:pt>
                <c:pt idx="4">
                  <c:v>FY19</c:v>
                </c:pt>
                <c:pt idx="5">
                  <c:v>FY20</c:v>
                </c:pt>
                <c:pt idx="6">
                  <c:v>FY21</c:v>
                </c:pt>
                <c:pt idx="7">
                  <c:v>FY22</c:v>
                </c:pt>
                <c:pt idx="8">
                  <c:v>FY23</c:v>
                </c:pt>
                <c:pt idx="9">
                  <c:v>FY24 (Estimated)</c:v>
                </c:pt>
              </c:strCache>
            </c:strRef>
          </c:cat>
          <c:val>
            <c:numRef>
              <c:f>Sheet1!$B$2:$B$11</c:f>
              <c:numCache>
                <c:formatCode>General</c:formatCode>
                <c:ptCount val="10"/>
                <c:pt idx="0">
                  <c:v>38.5</c:v>
                </c:pt>
                <c:pt idx="1">
                  <c:v>45.8</c:v>
                </c:pt>
                <c:pt idx="2">
                  <c:v>38.6</c:v>
                </c:pt>
                <c:pt idx="3">
                  <c:v>39.9</c:v>
                </c:pt>
                <c:pt idx="4">
                  <c:v>33.9</c:v>
                </c:pt>
                <c:pt idx="5">
                  <c:v>31.1</c:v>
                </c:pt>
                <c:pt idx="6">
                  <c:v>41.7</c:v>
                </c:pt>
                <c:pt idx="7">
                  <c:v>31.9</c:v>
                </c:pt>
                <c:pt idx="8">
                  <c:v>40.200000000000003</c:v>
                </c:pt>
                <c:pt idx="9">
                  <c:v>49.1</c:v>
                </c:pt>
              </c:numCache>
            </c:numRef>
          </c:val>
          <c:smooth val="0"/>
          <c:extLst>
            <c:ext xmlns:c16="http://schemas.microsoft.com/office/drawing/2014/chart" uri="{C3380CC4-5D6E-409C-BE32-E72D297353CC}">
              <c16:uniqueId val="{00000000-63E4-6341-8E53-E98ABB1DE18B}"/>
            </c:ext>
          </c:extLst>
        </c:ser>
        <c:dLbls>
          <c:dLblPos val="t"/>
          <c:showLegendKey val="0"/>
          <c:showVal val="1"/>
          <c:showCatName val="0"/>
          <c:showSerName val="0"/>
          <c:showPercent val="0"/>
          <c:showBubbleSize val="0"/>
        </c:dLbls>
        <c:marker val="1"/>
        <c:smooth val="0"/>
        <c:axId val="309469472"/>
        <c:axId val="611680960"/>
      </c:lineChart>
      <c:catAx>
        <c:axId val="309469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2">
                    <a:lumMod val="25000"/>
                  </a:schemeClr>
                </a:solidFill>
                <a:latin typeface="+mn-lt"/>
                <a:ea typeface="+mn-ea"/>
                <a:cs typeface="+mn-cs"/>
              </a:defRPr>
            </a:pPr>
            <a:endParaRPr lang="en-US"/>
          </a:p>
        </c:txPr>
        <c:crossAx val="611680960"/>
        <c:crosses val="autoZero"/>
        <c:auto val="1"/>
        <c:lblAlgn val="ctr"/>
        <c:lblOffset val="100"/>
        <c:noMultiLvlLbl val="0"/>
      </c:catAx>
      <c:valAx>
        <c:axId val="61168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crossAx val="30946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25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CO Online Total Sections (2,800)</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2-0B73-D940-953E-355C435AF246}"/>
              </c:ext>
            </c:extLst>
          </c:dPt>
          <c:dPt>
            <c:idx val="1"/>
            <c:bubble3D val="0"/>
            <c:spPr>
              <a:solidFill>
                <a:srgbClr val="7CB742"/>
              </a:solidFill>
              <a:ln w="19050">
                <a:solidFill>
                  <a:schemeClr val="lt1"/>
                </a:solidFill>
              </a:ln>
              <a:effectLst/>
            </c:spPr>
            <c:extLst>
              <c:ext xmlns:c16="http://schemas.microsoft.com/office/drawing/2014/chart" uri="{C3380CC4-5D6E-409C-BE32-E72D297353CC}">
                <c16:uniqueId val="{00000003-0B73-D940-953E-355C435AF246}"/>
              </c:ext>
            </c:extLst>
          </c:dPt>
          <c:dPt>
            <c:idx val="2"/>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0B73-D940-953E-355C435AF246}"/>
              </c:ext>
            </c:extLst>
          </c:dPt>
          <c:cat>
            <c:strRef>
              <c:f>Sheet1!$A$2:$A$4</c:f>
              <c:strCache>
                <c:ptCount val="3"/>
                <c:pt idx="0">
                  <c:v>PPSC Pooled Sections</c:v>
                </c:pt>
                <c:pt idx="1">
                  <c:v>PPSC Home Sections</c:v>
                </c:pt>
                <c:pt idx="2">
                  <c:v>Remaining CO Online</c:v>
                </c:pt>
              </c:strCache>
            </c:strRef>
          </c:cat>
          <c:val>
            <c:numRef>
              <c:f>Sheet1!$B$2:$B$4</c:f>
              <c:numCache>
                <c:formatCode>0.00%</c:formatCode>
                <c:ptCount val="3"/>
                <c:pt idx="0">
                  <c:v>7.5999999999999998E-2</c:v>
                </c:pt>
                <c:pt idx="1">
                  <c:v>0.124</c:v>
                </c:pt>
                <c:pt idx="2" formatCode="0%">
                  <c:v>0.8</c:v>
                </c:pt>
              </c:numCache>
            </c:numRef>
          </c:val>
          <c:extLst>
            <c:ext xmlns:c16="http://schemas.microsoft.com/office/drawing/2014/chart" uri="{C3380CC4-5D6E-409C-BE32-E72D297353CC}">
              <c16:uniqueId val="{00000000-0B73-D940-953E-355C435AF246}"/>
            </c:ext>
          </c:extLst>
        </c:ser>
        <c:dLbls>
          <c:showLegendKey val="0"/>
          <c:showVal val="0"/>
          <c:showCatName val="0"/>
          <c:showSerName val="0"/>
          <c:showPercent val="0"/>
          <c:showBubbleSize val="0"/>
          <c:showLeaderLines val="1"/>
        </c:dLbls>
        <c:firstSliceAng val="243"/>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Of all the Pooled Sections (610)</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DA7-2E48-BE77-1FAB5EFCE4A4}"/>
              </c:ext>
            </c:extLst>
          </c:dPt>
          <c:dPt>
            <c:idx val="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2-9DA7-2E48-BE77-1FAB5EFCE4A4}"/>
              </c:ext>
            </c:extLst>
          </c:dPt>
          <c:cat>
            <c:strRef>
              <c:f>Sheet1!$A$2:$A$3</c:f>
              <c:strCache>
                <c:ptCount val="2"/>
                <c:pt idx="0">
                  <c:v>PPSC</c:v>
                </c:pt>
                <c:pt idx="1">
                  <c:v>All Others</c:v>
                </c:pt>
              </c:strCache>
            </c:strRef>
          </c:cat>
          <c:val>
            <c:numRef>
              <c:f>Sheet1!$B$2:$B$3</c:f>
              <c:numCache>
                <c:formatCode>General</c:formatCode>
                <c:ptCount val="2"/>
                <c:pt idx="0">
                  <c:v>34.9</c:v>
                </c:pt>
                <c:pt idx="1">
                  <c:v>65.099999999999994</c:v>
                </c:pt>
              </c:numCache>
            </c:numRef>
          </c:val>
          <c:extLst>
            <c:ext xmlns:c16="http://schemas.microsoft.com/office/drawing/2014/chart" uri="{C3380CC4-5D6E-409C-BE32-E72D297353CC}">
              <c16:uniqueId val="{00000000-9DA7-2E48-BE77-1FAB5EFCE4A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Participants</c:v>
                </c:pt>
              </c:strCache>
            </c:strRef>
          </c:tx>
          <c:spPr>
            <a:solidFill>
              <a:schemeClr val="accent1"/>
            </a:solidFill>
            <a:ln>
              <a:noFill/>
            </a:ln>
            <a:effectLst/>
          </c:spPr>
          <c:invertIfNegative val="0"/>
          <c:dPt>
            <c:idx val="0"/>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3-B403-FC47-9952-7B1F937EACB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4-B403-FC47-9952-7B1F937EACB4}"/>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Required</c:v>
                </c:pt>
                <c:pt idx="1">
                  <c:v>Served</c:v>
                </c:pt>
              </c:strCache>
            </c:strRef>
          </c:cat>
          <c:val>
            <c:numRef>
              <c:f>Sheet1!$B$2:$B$3</c:f>
              <c:numCache>
                <c:formatCode>General</c:formatCode>
                <c:ptCount val="2"/>
                <c:pt idx="0">
                  <c:v>200</c:v>
                </c:pt>
                <c:pt idx="1">
                  <c:v>753</c:v>
                </c:pt>
              </c:numCache>
            </c:numRef>
          </c:val>
          <c:extLst>
            <c:ext xmlns:c16="http://schemas.microsoft.com/office/drawing/2014/chart" uri="{C3380CC4-5D6E-409C-BE32-E72D297353CC}">
              <c16:uniqueId val="{00000000-B403-FC47-9952-7B1F937EACB4}"/>
            </c:ext>
          </c:extLst>
        </c:ser>
        <c:dLbls>
          <c:dLblPos val="outEnd"/>
          <c:showLegendKey val="0"/>
          <c:showVal val="1"/>
          <c:showCatName val="0"/>
          <c:showSerName val="0"/>
          <c:showPercent val="0"/>
          <c:showBubbleSize val="0"/>
        </c:dLbls>
        <c:gapWidth val="182"/>
        <c:axId val="27669359"/>
        <c:axId val="131319423"/>
      </c:barChart>
      <c:catAx>
        <c:axId val="276693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31319423"/>
        <c:crosses val="autoZero"/>
        <c:auto val="1"/>
        <c:lblAlgn val="ctr"/>
        <c:lblOffset val="100"/>
        <c:noMultiLvlLbl val="0"/>
      </c:catAx>
      <c:valAx>
        <c:axId val="13131942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76693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n-US" b="1"/>
              <a:t>% of Total Annualized FTE by Campus/Location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6139000282957199E-2"/>
          <c:y val="0.13096926713947993"/>
          <c:w val="0.94023026861419279"/>
          <c:h val="0.79197509572880365"/>
        </c:manualLayout>
      </c:layout>
      <c:lineChart>
        <c:grouping val="standard"/>
        <c:varyColors val="0"/>
        <c:ser>
          <c:idx val="0"/>
          <c:order val="0"/>
          <c:tx>
            <c:strRef>
              <c:f>'Annualized FTE'!$B$19</c:f>
              <c:strCache>
                <c:ptCount val="1"/>
                <c:pt idx="0">
                  <c:v>Downtown Campus</c:v>
                </c:pt>
              </c:strCache>
            </c:strRef>
          </c:tx>
          <c:spPr>
            <a:ln w="28575" cap="rnd">
              <a:solidFill>
                <a:srgbClr val="FF00FF"/>
              </a:solidFill>
              <a:round/>
            </a:ln>
            <a:effectLst/>
          </c:spPr>
          <c:marker>
            <c:symbol val="circle"/>
            <c:size val="5"/>
            <c:spPr>
              <a:solidFill>
                <a:srgbClr val="FF00FF"/>
              </a:solidFill>
              <a:ln w="9525">
                <a:solidFill>
                  <a:srgbClr val="FF00FF"/>
                </a:solidFill>
              </a:ln>
              <a:effectLst/>
            </c:spPr>
          </c:marker>
          <c:dLbls>
            <c:dLbl>
              <c:idx val="12"/>
              <c:layout>
                <c:manualLayout>
                  <c:x val="-1.6189635733423677E-2"/>
                  <c:y val="-1.787095977164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DE-0D4A-BE42-F0277033948B}"/>
                </c:ext>
              </c:extLst>
            </c:dLbl>
            <c:dLbl>
              <c:idx val="13"/>
              <c:layout>
                <c:manualLayout>
                  <c:x val="-1.5381065285054981E-2"/>
                  <c:y val="-2.0838602934332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DE-0D4A-BE42-F0277033948B}"/>
                </c:ext>
              </c:extLst>
            </c:dLbl>
            <c:dLbl>
              <c:idx val="14"/>
              <c:layout>
                <c:manualLayout>
                  <c:x val="-1.785938003102772E-2"/>
                  <c:y val="-1.52760942429130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DE-0D4A-BE42-F0277033948B}"/>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'Annualized FTE'!$C$18:$Q$18</c:f>
              <c:strCache>
                <c:ptCount val="15"/>
                <c:pt idx="0">
                  <c:v>AY2010</c:v>
                </c:pt>
                <c:pt idx="1">
                  <c:v>AY2011</c:v>
                </c:pt>
                <c:pt idx="2">
                  <c:v>AY2012</c:v>
                </c:pt>
                <c:pt idx="3">
                  <c:v>AY2013</c:v>
                </c:pt>
                <c:pt idx="4">
                  <c:v>AY2014</c:v>
                </c:pt>
                <c:pt idx="5">
                  <c:v>AY2015</c:v>
                </c:pt>
                <c:pt idx="6">
                  <c:v>AY2016</c:v>
                </c:pt>
                <c:pt idx="7">
                  <c:v>AY2017</c:v>
                </c:pt>
                <c:pt idx="8">
                  <c:v>AY2018</c:v>
                </c:pt>
                <c:pt idx="9">
                  <c:v>AY2019</c:v>
                </c:pt>
                <c:pt idx="10">
                  <c:v>AY2020</c:v>
                </c:pt>
                <c:pt idx="11">
                  <c:v>AY2021</c:v>
                </c:pt>
                <c:pt idx="12">
                  <c:v>AY2022</c:v>
                </c:pt>
                <c:pt idx="13">
                  <c:v>AY2023</c:v>
                </c:pt>
                <c:pt idx="14">
                  <c:v>AY2024</c:v>
                </c:pt>
              </c:strCache>
            </c:strRef>
          </c:cat>
          <c:val>
            <c:numRef>
              <c:f>'Annualized FTE'!$C$19:$Q$19</c:f>
              <c:numCache>
                <c:formatCode>0.0%</c:formatCode>
                <c:ptCount val="15"/>
                <c:pt idx="0">
                  <c:v>0.10250814843221946</c:v>
                </c:pt>
                <c:pt idx="1">
                  <c:v>0.10471510471512842</c:v>
                </c:pt>
                <c:pt idx="2">
                  <c:v>8.8273967753280572E-2</c:v>
                </c:pt>
                <c:pt idx="3">
                  <c:v>8.8137884203943737E-2</c:v>
                </c:pt>
                <c:pt idx="4">
                  <c:v>8.6092020792311541E-2</c:v>
                </c:pt>
                <c:pt idx="5">
                  <c:v>8.7154276640086292E-2</c:v>
                </c:pt>
                <c:pt idx="6">
                  <c:v>8.184925805971148E-2</c:v>
                </c:pt>
                <c:pt idx="7">
                  <c:v>7.6527774940473303E-2</c:v>
                </c:pt>
                <c:pt idx="8">
                  <c:v>7.1689687629971729E-2</c:v>
                </c:pt>
                <c:pt idx="9">
                  <c:v>6.8126676432791522E-2</c:v>
                </c:pt>
                <c:pt idx="10">
                  <c:v>5.9183242873564877E-2</c:v>
                </c:pt>
                <c:pt idx="11">
                  <c:v>3.7268668039013284E-2</c:v>
                </c:pt>
                <c:pt idx="12">
                  <c:v>3.018763869375107E-2</c:v>
                </c:pt>
                <c:pt idx="13">
                  <c:v>2.5163917003221112E-2</c:v>
                </c:pt>
                <c:pt idx="14">
                  <c:v>2.7694416219664928E-2</c:v>
                </c:pt>
              </c:numCache>
            </c:numRef>
          </c:val>
          <c:smooth val="0"/>
          <c:extLst>
            <c:ext xmlns:c16="http://schemas.microsoft.com/office/drawing/2014/chart" uri="{C3380CC4-5D6E-409C-BE32-E72D297353CC}">
              <c16:uniqueId val="{00000003-D1DE-0D4A-BE42-F0277033948B}"/>
            </c:ext>
          </c:extLst>
        </c:ser>
        <c:ser>
          <c:idx val="1"/>
          <c:order val="1"/>
          <c:tx>
            <c:strRef>
              <c:f>'Annualized FTE'!$B$20</c:f>
              <c:strCache>
                <c:ptCount val="1"/>
                <c:pt idx="0">
                  <c:v>Centennial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'Annualized FTE'!$C$18:$Q$18</c:f>
              <c:strCache>
                <c:ptCount val="15"/>
                <c:pt idx="0">
                  <c:v>AY2010</c:v>
                </c:pt>
                <c:pt idx="1">
                  <c:v>AY2011</c:v>
                </c:pt>
                <c:pt idx="2">
                  <c:v>AY2012</c:v>
                </c:pt>
                <c:pt idx="3">
                  <c:v>AY2013</c:v>
                </c:pt>
                <c:pt idx="4">
                  <c:v>AY2014</c:v>
                </c:pt>
                <c:pt idx="5">
                  <c:v>AY2015</c:v>
                </c:pt>
                <c:pt idx="6">
                  <c:v>AY2016</c:v>
                </c:pt>
                <c:pt idx="7">
                  <c:v>AY2017</c:v>
                </c:pt>
                <c:pt idx="8">
                  <c:v>AY2018</c:v>
                </c:pt>
                <c:pt idx="9">
                  <c:v>AY2019</c:v>
                </c:pt>
                <c:pt idx="10">
                  <c:v>AY2020</c:v>
                </c:pt>
                <c:pt idx="11">
                  <c:v>AY2021</c:v>
                </c:pt>
                <c:pt idx="12">
                  <c:v>AY2022</c:v>
                </c:pt>
                <c:pt idx="13">
                  <c:v>AY2023</c:v>
                </c:pt>
                <c:pt idx="14">
                  <c:v>AY2024</c:v>
                </c:pt>
              </c:strCache>
            </c:strRef>
          </c:cat>
          <c:val>
            <c:numRef>
              <c:f>'Annualized FTE'!$C$20:$Q$20</c:f>
              <c:numCache>
                <c:formatCode>0%</c:formatCode>
                <c:ptCount val="15"/>
                <c:pt idx="0">
                  <c:v>0.4111916755267041</c:v>
                </c:pt>
                <c:pt idx="1">
                  <c:v>0.39541267172839678</c:v>
                </c:pt>
                <c:pt idx="2">
                  <c:v>0.39160737483909858</c:v>
                </c:pt>
                <c:pt idx="3">
                  <c:v>0.4025524977257573</c:v>
                </c:pt>
                <c:pt idx="4">
                  <c:v>0.41064482464185159</c:v>
                </c:pt>
                <c:pt idx="5">
                  <c:v>0.40176157481215929</c:v>
                </c:pt>
                <c:pt idx="6">
                  <c:v>0.39912875679369669</c:v>
                </c:pt>
                <c:pt idx="7">
                  <c:v>0.3873469085109299</c:v>
                </c:pt>
                <c:pt idx="8">
                  <c:v>0.38715073214438017</c:v>
                </c:pt>
                <c:pt idx="9">
                  <c:v>0.37191507689620767</c:v>
                </c:pt>
                <c:pt idx="10">
                  <c:v>0.36990709078474449</c:v>
                </c:pt>
                <c:pt idx="11">
                  <c:v>0.32184747635116784</c:v>
                </c:pt>
                <c:pt idx="12">
                  <c:v>0.26419764433998189</c:v>
                </c:pt>
                <c:pt idx="13">
                  <c:v>0.27567488023021963</c:v>
                </c:pt>
                <c:pt idx="14">
                  <c:v>0.2824381483494412</c:v>
                </c:pt>
              </c:numCache>
            </c:numRef>
          </c:val>
          <c:smooth val="0"/>
          <c:extLst>
            <c:ext xmlns:c16="http://schemas.microsoft.com/office/drawing/2014/chart" uri="{C3380CC4-5D6E-409C-BE32-E72D297353CC}">
              <c16:uniqueId val="{00000004-D1DE-0D4A-BE42-F0277033948B}"/>
            </c:ext>
          </c:extLst>
        </c:ser>
        <c:ser>
          <c:idx val="2"/>
          <c:order val="2"/>
          <c:tx>
            <c:strRef>
              <c:f>'Annualized FTE'!$B$21</c:f>
              <c:strCache>
                <c:ptCount val="1"/>
                <c:pt idx="0">
                  <c:v>All Online + Virtual </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'Annualized FTE'!$C$18:$Q$18</c:f>
              <c:strCache>
                <c:ptCount val="15"/>
                <c:pt idx="0">
                  <c:v>AY2010</c:v>
                </c:pt>
                <c:pt idx="1">
                  <c:v>AY2011</c:v>
                </c:pt>
                <c:pt idx="2">
                  <c:v>AY2012</c:v>
                </c:pt>
                <c:pt idx="3">
                  <c:v>AY2013</c:v>
                </c:pt>
                <c:pt idx="4">
                  <c:v>AY2014</c:v>
                </c:pt>
                <c:pt idx="5">
                  <c:v>AY2015</c:v>
                </c:pt>
                <c:pt idx="6">
                  <c:v>AY2016</c:v>
                </c:pt>
                <c:pt idx="7">
                  <c:v>AY2017</c:v>
                </c:pt>
                <c:pt idx="8">
                  <c:v>AY2018</c:v>
                </c:pt>
                <c:pt idx="9">
                  <c:v>AY2019</c:v>
                </c:pt>
                <c:pt idx="10">
                  <c:v>AY2020</c:v>
                </c:pt>
                <c:pt idx="11">
                  <c:v>AY2021</c:v>
                </c:pt>
                <c:pt idx="12">
                  <c:v>AY2022</c:v>
                </c:pt>
                <c:pt idx="13">
                  <c:v>AY2023</c:v>
                </c:pt>
                <c:pt idx="14">
                  <c:v>AY2024</c:v>
                </c:pt>
              </c:strCache>
            </c:strRef>
          </c:cat>
          <c:val>
            <c:numRef>
              <c:f>'Annualized FTE'!$C$21:$Q$21</c:f>
              <c:numCache>
                <c:formatCode>0%</c:formatCode>
                <c:ptCount val="15"/>
                <c:pt idx="0">
                  <c:v>0.21199170341456205</c:v>
                </c:pt>
                <c:pt idx="1">
                  <c:v>0.22923709765819014</c:v>
                </c:pt>
                <c:pt idx="2">
                  <c:v>0.23042105362978921</c:v>
                </c:pt>
                <c:pt idx="3">
                  <c:v>0.22955343301180114</c:v>
                </c:pt>
                <c:pt idx="4">
                  <c:v>0.21085254802354869</c:v>
                </c:pt>
                <c:pt idx="5">
                  <c:v>0.22535640702369344</c:v>
                </c:pt>
                <c:pt idx="6">
                  <c:v>0.23783048540797244</c:v>
                </c:pt>
                <c:pt idx="7">
                  <c:v>0.25016702265379537</c:v>
                </c:pt>
                <c:pt idx="8">
                  <c:v>0.25550136736898299</c:v>
                </c:pt>
                <c:pt idx="9">
                  <c:v>0.25970023004293352</c:v>
                </c:pt>
                <c:pt idx="10">
                  <c:v>0.2668320649564192</c:v>
                </c:pt>
                <c:pt idx="11">
                  <c:v>0.37090584937590426</c:v>
                </c:pt>
                <c:pt idx="12">
                  <c:v>0.43202638409251065</c:v>
                </c:pt>
                <c:pt idx="13">
                  <c:v>0.41918857152919187</c:v>
                </c:pt>
                <c:pt idx="14">
                  <c:v>0.42030766322455637</c:v>
                </c:pt>
              </c:numCache>
            </c:numRef>
          </c:val>
          <c:smooth val="0"/>
          <c:extLst>
            <c:ext xmlns:c16="http://schemas.microsoft.com/office/drawing/2014/chart" uri="{C3380CC4-5D6E-409C-BE32-E72D297353CC}">
              <c16:uniqueId val="{00000005-D1DE-0D4A-BE42-F0277033948B}"/>
            </c:ext>
          </c:extLst>
        </c:ser>
        <c:ser>
          <c:idx val="3"/>
          <c:order val="3"/>
          <c:tx>
            <c:strRef>
              <c:f>'Annualized FTE'!$B$22</c:f>
              <c:strCache>
                <c:ptCount val="1"/>
                <c:pt idx="0">
                  <c:v>CHES+ Rampart +UCHealth</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'Annualized FTE'!$C$18:$Q$18</c:f>
              <c:strCache>
                <c:ptCount val="15"/>
                <c:pt idx="0">
                  <c:v>AY2010</c:v>
                </c:pt>
                <c:pt idx="1">
                  <c:v>AY2011</c:v>
                </c:pt>
                <c:pt idx="2">
                  <c:v>AY2012</c:v>
                </c:pt>
                <c:pt idx="3">
                  <c:v>AY2013</c:v>
                </c:pt>
                <c:pt idx="4">
                  <c:v>AY2014</c:v>
                </c:pt>
                <c:pt idx="5">
                  <c:v>AY2015</c:v>
                </c:pt>
                <c:pt idx="6">
                  <c:v>AY2016</c:v>
                </c:pt>
                <c:pt idx="7">
                  <c:v>AY2017</c:v>
                </c:pt>
                <c:pt idx="8">
                  <c:v>AY2018</c:v>
                </c:pt>
                <c:pt idx="9">
                  <c:v>AY2019</c:v>
                </c:pt>
                <c:pt idx="10">
                  <c:v>AY2020</c:v>
                </c:pt>
                <c:pt idx="11">
                  <c:v>AY2021</c:v>
                </c:pt>
                <c:pt idx="12">
                  <c:v>AY2022</c:v>
                </c:pt>
                <c:pt idx="13">
                  <c:v>AY2023</c:v>
                </c:pt>
                <c:pt idx="14">
                  <c:v>AY2024</c:v>
                </c:pt>
              </c:strCache>
            </c:strRef>
          </c:cat>
          <c:val>
            <c:numRef>
              <c:f>'Annualized FTE'!$C$22:$Q$22</c:f>
              <c:numCache>
                <c:formatCode>0%</c:formatCode>
                <c:ptCount val="15"/>
                <c:pt idx="0">
                  <c:v>0.22789988322033927</c:v>
                </c:pt>
                <c:pt idx="1">
                  <c:v>0.22676316097368085</c:v>
                </c:pt>
                <c:pt idx="2">
                  <c:v>0.24421963947619038</c:v>
                </c:pt>
                <c:pt idx="3">
                  <c:v>0.2342186519070884</c:v>
                </c:pt>
                <c:pt idx="4">
                  <c:v>0.24824442117913015</c:v>
                </c:pt>
                <c:pt idx="5">
                  <c:v>0.24141417171865909</c:v>
                </c:pt>
                <c:pt idx="6">
                  <c:v>0.23977258456892672</c:v>
                </c:pt>
                <c:pt idx="7">
                  <c:v>0.25222501412977566</c:v>
                </c:pt>
                <c:pt idx="8">
                  <c:v>0.25595048939203985</c:v>
                </c:pt>
                <c:pt idx="9">
                  <c:v>0.24650893104595364</c:v>
                </c:pt>
                <c:pt idx="10">
                  <c:v>0.2398487405963069</c:v>
                </c:pt>
                <c:pt idx="11">
                  <c:v>0.19844896661495212</c:v>
                </c:pt>
                <c:pt idx="12">
                  <c:v>0.19228917455607056</c:v>
                </c:pt>
                <c:pt idx="13">
                  <c:v>0.19893669338558886</c:v>
                </c:pt>
                <c:pt idx="14">
                  <c:v>0.20072544247264826</c:v>
                </c:pt>
              </c:numCache>
            </c:numRef>
          </c:val>
          <c:smooth val="0"/>
          <c:extLst>
            <c:ext xmlns:c16="http://schemas.microsoft.com/office/drawing/2014/chart" uri="{C3380CC4-5D6E-409C-BE32-E72D297353CC}">
              <c16:uniqueId val="{00000006-D1DE-0D4A-BE42-F0277033948B}"/>
            </c:ext>
          </c:extLst>
        </c:ser>
        <c:ser>
          <c:idx val="4"/>
          <c:order val="4"/>
          <c:tx>
            <c:strRef>
              <c:f>'Annualized FTE'!$B$23</c:f>
              <c:strCache>
                <c:ptCount val="1"/>
                <c:pt idx="0">
                  <c:v>High Schools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'Annualized FTE'!$C$18:$Q$18</c:f>
              <c:strCache>
                <c:ptCount val="15"/>
                <c:pt idx="0">
                  <c:v>AY2010</c:v>
                </c:pt>
                <c:pt idx="1">
                  <c:v>AY2011</c:v>
                </c:pt>
                <c:pt idx="2">
                  <c:v>AY2012</c:v>
                </c:pt>
                <c:pt idx="3">
                  <c:v>AY2013</c:v>
                </c:pt>
                <c:pt idx="4">
                  <c:v>AY2014</c:v>
                </c:pt>
                <c:pt idx="5">
                  <c:v>AY2015</c:v>
                </c:pt>
                <c:pt idx="6">
                  <c:v>AY2016</c:v>
                </c:pt>
                <c:pt idx="7">
                  <c:v>AY2017</c:v>
                </c:pt>
                <c:pt idx="8">
                  <c:v>AY2018</c:v>
                </c:pt>
                <c:pt idx="9">
                  <c:v>AY2019</c:v>
                </c:pt>
                <c:pt idx="10">
                  <c:v>AY2020</c:v>
                </c:pt>
                <c:pt idx="11">
                  <c:v>AY2021</c:v>
                </c:pt>
                <c:pt idx="12">
                  <c:v>AY2022</c:v>
                </c:pt>
                <c:pt idx="13">
                  <c:v>AY2023</c:v>
                </c:pt>
                <c:pt idx="14">
                  <c:v>AY2024</c:v>
                </c:pt>
              </c:strCache>
            </c:strRef>
          </c:cat>
          <c:val>
            <c:numRef>
              <c:f>'Annualized FTE'!$C$23:$Q$23</c:f>
              <c:numCache>
                <c:formatCode>0%</c:formatCode>
                <c:ptCount val="15"/>
                <c:pt idx="0">
                  <c:v>0</c:v>
                </c:pt>
                <c:pt idx="1">
                  <c:v>0</c:v>
                </c:pt>
                <c:pt idx="2">
                  <c:v>0</c:v>
                </c:pt>
                <c:pt idx="3">
                  <c:v>0</c:v>
                </c:pt>
                <c:pt idx="4">
                  <c:v>0</c:v>
                </c:pt>
                <c:pt idx="5">
                  <c:v>2.2919729316950195E-3</c:v>
                </c:pt>
                <c:pt idx="6">
                  <c:v>2.1290079523849755E-2</c:v>
                </c:pt>
                <c:pt idx="7">
                  <c:v>2.4495394865765217E-2</c:v>
                </c:pt>
                <c:pt idx="8">
                  <c:v>2.6321192445390173E-2</c:v>
                </c:pt>
                <c:pt idx="9">
                  <c:v>3.8271418099794313E-2</c:v>
                </c:pt>
                <c:pt idx="10">
                  <c:v>4.7080307902739982E-2</c:v>
                </c:pt>
                <c:pt idx="11">
                  <c:v>5.2219599604796371E-2</c:v>
                </c:pt>
                <c:pt idx="12">
                  <c:v>6.0686038928354148E-2</c:v>
                </c:pt>
                <c:pt idx="13">
                  <c:v>5.7802675749339359E-2</c:v>
                </c:pt>
                <c:pt idx="14">
                  <c:v>5.034381719794892E-2</c:v>
                </c:pt>
              </c:numCache>
            </c:numRef>
          </c:val>
          <c:smooth val="0"/>
          <c:extLst>
            <c:ext xmlns:c16="http://schemas.microsoft.com/office/drawing/2014/chart" uri="{C3380CC4-5D6E-409C-BE32-E72D297353CC}">
              <c16:uniqueId val="{00000007-D1DE-0D4A-BE42-F0277033948B}"/>
            </c:ext>
          </c:extLst>
        </c:ser>
        <c:ser>
          <c:idx val="5"/>
          <c:order val="5"/>
          <c:tx>
            <c:strRef>
              <c:f>'Annualized FTE'!$B$24</c:f>
              <c:strCache>
                <c:ptCount val="1"/>
                <c:pt idx="0">
                  <c:v>All Other (Falcon + military + miscalleneous)</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'Annualized FTE'!$C$18:$Q$18</c:f>
              <c:strCache>
                <c:ptCount val="15"/>
                <c:pt idx="0">
                  <c:v>AY2010</c:v>
                </c:pt>
                <c:pt idx="1">
                  <c:v>AY2011</c:v>
                </c:pt>
                <c:pt idx="2">
                  <c:v>AY2012</c:v>
                </c:pt>
                <c:pt idx="3">
                  <c:v>AY2013</c:v>
                </c:pt>
                <c:pt idx="4">
                  <c:v>AY2014</c:v>
                </c:pt>
                <c:pt idx="5">
                  <c:v>AY2015</c:v>
                </c:pt>
                <c:pt idx="6">
                  <c:v>AY2016</c:v>
                </c:pt>
                <c:pt idx="7">
                  <c:v>AY2017</c:v>
                </c:pt>
                <c:pt idx="8">
                  <c:v>AY2018</c:v>
                </c:pt>
                <c:pt idx="9">
                  <c:v>AY2019</c:v>
                </c:pt>
                <c:pt idx="10">
                  <c:v>AY2020</c:v>
                </c:pt>
                <c:pt idx="11">
                  <c:v>AY2021</c:v>
                </c:pt>
                <c:pt idx="12">
                  <c:v>AY2022</c:v>
                </c:pt>
                <c:pt idx="13">
                  <c:v>AY2023</c:v>
                </c:pt>
                <c:pt idx="14">
                  <c:v>AY2024</c:v>
                </c:pt>
              </c:strCache>
            </c:strRef>
          </c:cat>
          <c:val>
            <c:numRef>
              <c:f>'Annualized FTE'!$C$24:$Q$24</c:f>
              <c:numCache>
                <c:formatCode>0%</c:formatCode>
                <c:ptCount val="15"/>
                <c:pt idx="0">
                  <c:v>4.6408589406175087E-2</c:v>
                </c:pt>
                <c:pt idx="1">
                  <c:v>4.3871964924603803E-2</c:v>
                </c:pt>
                <c:pt idx="2">
                  <c:v>4.5477964301641187E-2</c:v>
                </c:pt>
                <c:pt idx="3">
                  <c:v>4.5537533151409439E-2</c:v>
                </c:pt>
                <c:pt idx="4">
                  <c:v>4.4166185363158049E-2</c:v>
                </c:pt>
                <c:pt idx="5">
                  <c:v>4.2021596873706837E-2</c:v>
                </c:pt>
                <c:pt idx="6">
                  <c:v>2.1154643661309452E-2</c:v>
                </c:pt>
                <c:pt idx="7">
                  <c:v>1.8782576983635012E-2</c:v>
                </c:pt>
                <c:pt idx="8">
                  <c:v>1.7782967632266333E-2</c:v>
                </c:pt>
                <c:pt idx="9">
                  <c:v>1.5477667482319282E-2</c:v>
                </c:pt>
                <c:pt idx="10">
                  <c:v>1.7148552886224407E-2</c:v>
                </c:pt>
                <c:pt idx="11">
                  <c:v>1.9309440014166158E-2</c:v>
                </c:pt>
                <c:pt idx="12">
                  <c:v>2.0608742466221096E-2</c:v>
                </c:pt>
                <c:pt idx="13">
                  <c:v>2.3233262102439166E-2</c:v>
                </c:pt>
                <c:pt idx="14">
                  <c:v>1.8502327559724949E-2</c:v>
                </c:pt>
              </c:numCache>
            </c:numRef>
          </c:val>
          <c:smooth val="0"/>
          <c:extLst>
            <c:ext xmlns:c16="http://schemas.microsoft.com/office/drawing/2014/chart" uri="{C3380CC4-5D6E-409C-BE32-E72D297353CC}">
              <c16:uniqueId val="{00000008-D1DE-0D4A-BE42-F0277033948B}"/>
            </c:ext>
          </c:extLst>
        </c:ser>
        <c:dLbls>
          <c:showLegendKey val="0"/>
          <c:showVal val="0"/>
          <c:showCatName val="0"/>
          <c:showSerName val="0"/>
          <c:showPercent val="0"/>
          <c:showBubbleSize val="0"/>
        </c:dLbls>
        <c:marker val="1"/>
        <c:smooth val="0"/>
        <c:axId val="1846548335"/>
        <c:axId val="1338335663"/>
      </c:lineChart>
      <c:catAx>
        <c:axId val="18465483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338335663"/>
        <c:crosses val="autoZero"/>
        <c:auto val="1"/>
        <c:lblAlgn val="ctr"/>
        <c:lblOffset val="100"/>
        <c:noMultiLvlLbl val="0"/>
      </c:catAx>
      <c:valAx>
        <c:axId val="1338335663"/>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846548335"/>
        <c:crosses val="autoZero"/>
        <c:crossBetween val="between"/>
      </c:valAx>
      <c:spPr>
        <a:noFill/>
        <a:ln>
          <a:noFill/>
        </a:ln>
        <a:effectLst/>
      </c:spPr>
    </c:plotArea>
    <c:legend>
      <c:legendPos val="b"/>
      <c:layout>
        <c:manualLayout>
          <c:xMode val="edge"/>
          <c:yMode val="edge"/>
          <c:x val="5.742573088535885E-2"/>
          <c:y val="8.3736697881805253E-2"/>
          <c:w val="0.88525728024710137"/>
          <c:h val="2.745352585419715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CDF26-AE9E-42E9-B8E5-95D81971CC0F}" type="datetimeFigureOut">
              <a:t>8/14/24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6F0B5-7C38-401B-BE58-0610221DB9AB}" type="slidenum">
              <a:t>‹#›</a:t>
            </a:fld>
            <a:endParaRPr lang="en-US"/>
          </a:p>
        </p:txBody>
      </p:sp>
    </p:spTree>
    <p:extLst>
      <p:ext uri="{BB962C8B-B14F-4D97-AF65-F5344CB8AC3E}">
        <p14:creationId xmlns:p14="http://schemas.microsoft.com/office/powerpoint/2010/main" val="39494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a:t>
            </a:fld>
            <a:endParaRPr lang="en-US"/>
          </a:p>
        </p:txBody>
      </p:sp>
    </p:spTree>
    <p:extLst>
      <p:ext uri="{BB962C8B-B14F-4D97-AF65-F5344CB8AC3E}">
        <p14:creationId xmlns:p14="http://schemas.microsoft.com/office/powerpoint/2010/main" val="23472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10</a:t>
            </a:fld>
            <a:endParaRPr lang="en-US"/>
          </a:p>
        </p:txBody>
      </p:sp>
    </p:spTree>
    <p:extLst>
      <p:ext uri="{BB962C8B-B14F-4D97-AF65-F5344CB8AC3E}">
        <p14:creationId xmlns:p14="http://schemas.microsoft.com/office/powerpoint/2010/main" val="2714994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11</a:t>
            </a:fld>
            <a:endParaRPr lang="en-US"/>
          </a:p>
        </p:txBody>
      </p:sp>
    </p:spTree>
    <p:extLst>
      <p:ext uri="{BB962C8B-B14F-4D97-AF65-F5344CB8AC3E}">
        <p14:creationId xmlns:p14="http://schemas.microsoft.com/office/powerpoint/2010/main" val="796310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 typeface="Courier New"/>
              <a:buNone/>
            </a:pPr>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12</a:t>
            </a:fld>
            <a:endParaRPr lang="en-US"/>
          </a:p>
        </p:txBody>
      </p:sp>
    </p:spTree>
    <p:extLst>
      <p:ext uri="{BB962C8B-B14F-4D97-AF65-F5344CB8AC3E}">
        <p14:creationId xmlns:p14="http://schemas.microsoft.com/office/powerpoint/2010/main" val="455470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13</a:t>
            </a:fld>
            <a:endParaRPr lang="en-US"/>
          </a:p>
        </p:txBody>
      </p:sp>
    </p:spTree>
    <p:extLst>
      <p:ext uri="{BB962C8B-B14F-4D97-AF65-F5344CB8AC3E}">
        <p14:creationId xmlns:p14="http://schemas.microsoft.com/office/powerpoint/2010/main" val="2727653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14</a:t>
            </a:fld>
            <a:endParaRPr lang="en-US"/>
          </a:p>
        </p:txBody>
      </p:sp>
    </p:spTree>
    <p:extLst>
      <p:ext uri="{BB962C8B-B14F-4D97-AF65-F5344CB8AC3E}">
        <p14:creationId xmlns:p14="http://schemas.microsoft.com/office/powerpoint/2010/main" val="1858030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15</a:t>
            </a:fld>
            <a:endParaRPr lang="en-US"/>
          </a:p>
        </p:txBody>
      </p:sp>
    </p:spTree>
    <p:extLst>
      <p:ext uri="{BB962C8B-B14F-4D97-AF65-F5344CB8AC3E}">
        <p14:creationId xmlns:p14="http://schemas.microsoft.com/office/powerpoint/2010/main" val="42360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16</a:t>
            </a:fld>
            <a:endParaRPr lang="en-US"/>
          </a:p>
        </p:txBody>
      </p:sp>
    </p:spTree>
    <p:extLst>
      <p:ext uri="{BB962C8B-B14F-4D97-AF65-F5344CB8AC3E}">
        <p14:creationId xmlns:p14="http://schemas.microsoft.com/office/powerpoint/2010/main" val="1636965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17</a:t>
            </a:fld>
            <a:endParaRPr lang="en-US"/>
          </a:p>
        </p:txBody>
      </p:sp>
    </p:spTree>
    <p:extLst>
      <p:ext uri="{BB962C8B-B14F-4D97-AF65-F5344CB8AC3E}">
        <p14:creationId xmlns:p14="http://schemas.microsoft.com/office/powerpoint/2010/main" val="526969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18</a:t>
            </a:fld>
            <a:endParaRPr lang="en-US"/>
          </a:p>
        </p:txBody>
      </p:sp>
    </p:spTree>
    <p:extLst>
      <p:ext uri="{BB962C8B-B14F-4D97-AF65-F5344CB8AC3E}">
        <p14:creationId xmlns:p14="http://schemas.microsoft.com/office/powerpoint/2010/main" val="395177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19</a:t>
            </a:fld>
            <a:endParaRPr lang="en-US"/>
          </a:p>
        </p:txBody>
      </p:sp>
    </p:spTree>
    <p:extLst>
      <p:ext uri="{BB962C8B-B14F-4D97-AF65-F5344CB8AC3E}">
        <p14:creationId xmlns:p14="http://schemas.microsoft.com/office/powerpoint/2010/main" val="282556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a:t>
            </a:fld>
            <a:endParaRPr lang="en-US"/>
          </a:p>
        </p:txBody>
      </p:sp>
    </p:spTree>
    <p:extLst>
      <p:ext uri="{BB962C8B-B14F-4D97-AF65-F5344CB8AC3E}">
        <p14:creationId xmlns:p14="http://schemas.microsoft.com/office/powerpoint/2010/main" val="2074841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20</a:t>
            </a:fld>
            <a:endParaRPr lang="en-US"/>
          </a:p>
        </p:txBody>
      </p:sp>
    </p:spTree>
    <p:extLst>
      <p:ext uri="{BB962C8B-B14F-4D97-AF65-F5344CB8AC3E}">
        <p14:creationId xmlns:p14="http://schemas.microsoft.com/office/powerpoint/2010/main" val="2870444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21</a:t>
            </a:fld>
            <a:endParaRPr lang="en-US"/>
          </a:p>
        </p:txBody>
      </p:sp>
    </p:spTree>
    <p:extLst>
      <p:ext uri="{BB962C8B-B14F-4D97-AF65-F5344CB8AC3E}">
        <p14:creationId xmlns:p14="http://schemas.microsoft.com/office/powerpoint/2010/main" val="1351711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PPSC will invest in a limited number of professional licenses for faculty  </a:t>
            </a:r>
          </a:p>
        </p:txBody>
      </p:sp>
      <p:sp>
        <p:nvSpPr>
          <p:cNvPr id="4" name="Slide Number Placeholder 3"/>
          <p:cNvSpPr>
            <a:spLocks noGrp="1"/>
          </p:cNvSpPr>
          <p:nvPr>
            <p:ph type="sldNum" sz="quarter" idx="5"/>
          </p:nvPr>
        </p:nvSpPr>
        <p:spPr/>
        <p:txBody>
          <a:bodyPr/>
          <a:lstStyle/>
          <a:p>
            <a:fld id="{9926F0B5-7C38-401B-BE58-0610221DB9AB}" type="slidenum">
              <a:rPr lang="en-US" smtClean="0"/>
              <a:t>22</a:t>
            </a:fld>
            <a:endParaRPr lang="en-US"/>
          </a:p>
        </p:txBody>
      </p:sp>
    </p:spTree>
    <p:extLst>
      <p:ext uri="{BB962C8B-B14F-4D97-AF65-F5344CB8AC3E}">
        <p14:creationId xmlns:p14="http://schemas.microsoft.com/office/powerpoint/2010/main" val="1330871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23</a:t>
            </a:fld>
            <a:endParaRPr lang="en-US"/>
          </a:p>
        </p:txBody>
      </p:sp>
    </p:spTree>
    <p:extLst>
      <p:ext uri="{BB962C8B-B14F-4D97-AF65-F5344CB8AC3E}">
        <p14:creationId xmlns:p14="http://schemas.microsoft.com/office/powerpoint/2010/main" val="1508689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24</a:t>
            </a:fld>
            <a:endParaRPr lang="en-US"/>
          </a:p>
        </p:txBody>
      </p:sp>
    </p:spTree>
    <p:extLst>
      <p:ext uri="{BB962C8B-B14F-4D97-AF65-F5344CB8AC3E}">
        <p14:creationId xmlns:p14="http://schemas.microsoft.com/office/powerpoint/2010/main" val="2617483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25</a:t>
            </a:fld>
            <a:endParaRPr lang="en-US"/>
          </a:p>
        </p:txBody>
      </p:sp>
    </p:spTree>
    <p:extLst>
      <p:ext uri="{BB962C8B-B14F-4D97-AF65-F5344CB8AC3E}">
        <p14:creationId xmlns:p14="http://schemas.microsoft.com/office/powerpoint/2010/main" val="1595276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26</a:t>
            </a:fld>
            <a:endParaRPr lang="en-US"/>
          </a:p>
        </p:txBody>
      </p:sp>
    </p:spTree>
    <p:extLst>
      <p:ext uri="{BB962C8B-B14F-4D97-AF65-F5344CB8AC3E}">
        <p14:creationId xmlns:p14="http://schemas.microsoft.com/office/powerpoint/2010/main" val="139036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27</a:t>
            </a:fld>
            <a:endParaRPr lang="en-US"/>
          </a:p>
        </p:txBody>
      </p:sp>
    </p:spTree>
    <p:extLst>
      <p:ext uri="{BB962C8B-B14F-4D97-AF65-F5344CB8AC3E}">
        <p14:creationId xmlns:p14="http://schemas.microsoft.com/office/powerpoint/2010/main" val="4158404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28</a:t>
            </a:fld>
            <a:endParaRPr lang="en-US"/>
          </a:p>
        </p:txBody>
      </p:sp>
    </p:spTree>
    <p:extLst>
      <p:ext uri="{BB962C8B-B14F-4D97-AF65-F5344CB8AC3E}">
        <p14:creationId xmlns:p14="http://schemas.microsoft.com/office/powerpoint/2010/main" val="4177985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29</a:t>
            </a:fld>
            <a:endParaRPr lang="en-US"/>
          </a:p>
        </p:txBody>
      </p:sp>
    </p:spTree>
    <p:extLst>
      <p:ext uri="{BB962C8B-B14F-4D97-AF65-F5344CB8AC3E}">
        <p14:creationId xmlns:p14="http://schemas.microsoft.com/office/powerpoint/2010/main" val="1457921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a:t>
            </a:fld>
            <a:endParaRPr lang="en-US"/>
          </a:p>
        </p:txBody>
      </p:sp>
    </p:spTree>
    <p:extLst>
      <p:ext uri="{BB962C8B-B14F-4D97-AF65-F5344CB8AC3E}">
        <p14:creationId xmlns:p14="http://schemas.microsoft.com/office/powerpoint/2010/main" val="1522933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30</a:t>
            </a:fld>
            <a:endParaRPr lang="en-US"/>
          </a:p>
        </p:txBody>
      </p:sp>
    </p:spTree>
    <p:extLst>
      <p:ext uri="{BB962C8B-B14F-4D97-AF65-F5344CB8AC3E}">
        <p14:creationId xmlns:p14="http://schemas.microsoft.com/office/powerpoint/2010/main" val="3626012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31</a:t>
            </a:fld>
            <a:endParaRPr lang="en-US"/>
          </a:p>
        </p:txBody>
      </p:sp>
    </p:spTree>
    <p:extLst>
      <p:ext uri="{BB962C8B-B14F-4D97-AF65-F5344CB8AC3E}">
        <p14:creationId xmlns:p14="http://schemas.microsoft.com/office/powerpoint/2010/main" val="2915863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32</a:t>
            </a:fld>
            <a:endParaRPr lang="en-US"/>
          </a:p>
        </p:txBody>
      </p:sp>
    </p:spTree>
    <p:extLst>
      <p:ext uri="{BB962C8B-B14F-4D97-AF65-F5344CB8AC3E}">
        <p14:creationId xmlns:p14="http://schemas.microsoft.com/office/powerpoint/2010/main" val="3394569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33</a:t>
            </a:fld>
            <a:endParaRPr lang="en-US"/>
          </a:p>
        </p:txBody>
      </p:sp>
    </p:spTree>
    <p:extLst>
      <p:ext uri="{BB962C8B-B14F-4D97-AF65-F5344CB8AC3E}">
        <p14:creationId xmlns:p14="http://schemas.microsoft.com/office/powerpoint/2010/main" val="1548980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34</a:t>
            </a:fld>
            <a:endParaRPr lang="en-US"/>
          </a:p>
        </p:txBody>
      </p:sp>
    </p:spTree>
    <p:extLst>
      <p:ext uri="{BB962C8B-B14F-4D97-AF65-F5344CB8AC3E}">
        <p14:creationId xmlns:p14="http://schemas.microsoft.com/office/powerpoint/2010/main" val="1574531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35</a:t>
            </a:fld>
            <a:endParaRPr lang="en-US"/>
          </a:p>
        </p:txBody>
      </p:sp>
    </p:spTree>
    <p:extLst>
      <p:ext uri="{BB962C8B-B14F-4D97-AF65-F5344CB8AC3E}">
        <p14:creationId xmlns:p14="http://schemas.microsoft.com/office/powerpoint/2010/main" val="2176095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36</a:t>
            </a:fld>
            <a:endParaRPr lang="en-US"/>
          </a:p>
        </p:txBody>
      </p:sp>
    </p:spTree>
    <p:extLst>
      <p:ext uri="{BB962C8B-B14F-4D97-AF65-F5344CB8AC3E}">
        <p14:creationId xmlns:p14="http://schemas.microsoft.com/office/powerpoint/2010/main" val="361651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37</a:t>
            </a:fld>
            <a:endParaRPr lang="en-US"/>
          </a:p>
        </p:txBody>
      </p:sp>
    </p:spTree>
    <p:extLst>
      <p:ext uri="{BB962C8B-B14F-4D97-AF65-F5344CB8AC3E}">
        <p14:creationId xmlns:p14="http://schemas.microsoft.com/office/powerpoint/2010/main" val="2486728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38</a:t>
            </a:fld>
            <a:endParaRPr lang="en-US"/>
          </a:p>
        </p:txBody>
      </p:sp>
    </p:spTree>
    <p:extLst>
      <p:ext uri="{BB962C8B-B14F-4D97-AF65-F5344CB8AC3E}">
        <p14:creationId xmlns:p14="http://schemas.microsoft.com/office/powerpoint/2010/main" val="31816191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39</a:t>
            </a:fld>
            <a:endParaRPr lang="en-US"/>
          </a:p>
        </p:txBody>
      </p:sp>
    </p:spTree>
    <p:extLst>
      <p:ext uri="{BB962C8B-B14F-4D97-AF65-F5344CB8AC3E}">
        <p14:creationId xmlns:p14="http://schemas.microsoft.com/office/powerpoint/2010/main" val="2754312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a:t>
            </a:fld>
            <a:endParaRPr lang="en-US"/>
          </a:p>
        </p:txBody>
      </p:sp>
    </p:spTree>
    <p:extLst>
      <p:ext uri="{BB962C8B-B14F-4D97-AF65-F5344CB8AC3E}">
        <p14:creationId xmlns:p14="http://schemas.microsoft.com/office/powerpoint/2010/main" val="888328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40</a:t>
            </a:fld>
            <a:endParaRPr lang="en-US"/>
          </a:p>
        </p:txBody>
      </p:sp>
    </p:spTree>
    <p:extLst>
      <p:ext uri="{BB962C8B-B14F-4D97-AF65-F5344CB8AC3E}">
        <p14:creationId xmlns:p14="http://schemas.microsoft.com/office/powerpoint/2010/main" val="2896808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41</a:t>
            </a:fld>
            <a:endParaRPr lang="en-US"/>
          </a:p>
        </p:txBody>
      </p:sp>
    </p:spTree>
    <p:extLst>
      <p:ext uri="{BB962C8B-B14F-4D97-AF65-F5344CB8AC3E}">
        <p14:creationId xmlns:p14="http://schemas.microsoft.com/office/powerpoint/2010/main" val="2542788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42</a:t>
            </a:fld>
            <a:endParaRPr lang="en-US"/>
          </a:p>
        </p:txBody>
      </p:sp>
    </p:spTree>
    <p:extLst>
      <p:ext uri="{BB962C8B-B14F-4D97-AF65-F5344CB8AC3E}">
        <p14:creationId xmlns:p14="http://schemas.microsoft.com/office/powerpoint/2010/main" val="27399972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43</a:t>
            </a:fld>
            <a:endParaRPr lang="en-US"/>
          </a:p>
        </p:txBody>
      </p:sp>
    </p:spTree>
    <p:extLst>
      <p:ext uri="{BB962C8B-B14F-4D97-AF65-F5344CB8AC3E}">
        <p14:creationId xmlns:p14="http://schemas.microsoft.com/office/powerpoint/2010/main" val="56091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44</a:t>
            </a:fld>
            <a:endParaRPr lang="en-US"/>
          </a:p>
        </p:txBody>
      </p:sp>
    </p:spTree>
    <p:extLst>
      <p:ext uri="{BB962C8B-B14F-4D97-AF65-F5344CB8AC3E}">
        <p14:creationId xmlns:p14="http://schemas.microsoft.com/office/powerpoint/2010/main" val="3119539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45</a:t>
            </a:fld>
            <a:endParaRPr lang="en-US"/>
          </a:p>
        </p:txBody>
      </p:sp>
    </p:spTree>
    <p:extLst>
      <p:ext uri="{BB962C8B-B14F-4D97-AF65-F5344CB8AC3E}">
        <p14:creationId xmlns:p14="http://schemas.microsoft.com/office/powerpoint/2010/main" val="860040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46</a:t>
            </a:fld>
            <a:endParaRPr lang="en-US"/>
          </a:p>
        </p:txBody>
      </p:sp>
    </p:spTree>
    <p:extLst>
      <p:ext uri="{BB962C8B-B14F-4D97-AF65-F5344CB8AC3E}">
        <p14:creationId xmlns:p14="http://schemas.microsoft.com/office/powerpoint/2010/main" val="3080128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47</a:t>
            </a:fld>
            <a:endParaRPr lang="en-US"/>
          </a:p>
        </p:txBody>
      </p:sp>
    </p:spTree>
    <p:extLst>
      <p:ext uri="{BB962C8B-B14F-4D97-AF65-F5344CB8AC3E}">
        <p14:creationId xmlns:p14="http://schemas.microsoft.com/office/powerpoint/2010/main" val="4104736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48</a:t>
            </a:fld>
            <a:endParaRPr lang="en-US"/>
          </a:p>
        </p:txBody>
      </p:sp>
    </p:spTree>
    <p:extLst>
      <p:ext uri="{BB962C8B-B14F-4D97-AF65-F5344CB8AC3E}">
        <p14:creationId xmlns:p14="http://schemas.microsoft.com/office/powerpoint/2010/main" val="1125863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49</a:t>
            </a:fld>
            <a:endParaRPr lang="en-US"/>
          </a:p>
        </p:txBody>
      </p:sp>
    </p:spTree>
    <p:extLst>
      <p:ext uri="{BB962C8B-B14F-4D97-AF65-F5344CB8AC3E}">
        <p14:creationId xmlns:p14="http://schemas.microsoft.com/office/powerpoint/2010/main" val="3117371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5</a:t>
            </a:fld>
            <a:endParaRPr lang="en-US"/>
          </a:p>
        </p:txBody>
      </p:sp>
    </p:spTree>
    <p:extLst>
      <p:ext uri="{BB962C8B-B14F-4D97-AF65-F5344CB8AC3E}">
        <p14:creationId xmlns:p14="http://schemas.microsoft.com/office/powerpoint/2010/main" val="4197074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50</a:t>
            </a:fld>
            <a:endParaRPr lang="en-US"/>
          </a:p>
        </p:txBody>
      </p:sp>
    </p:spTree>
    <p:extLst>
      <p:ext uri="{BB962C8B-B14F-4D97-AF65-F5344CB8AC3E}">
        <p14:creationId xmlns:p14="http://schemas.microsoft.com/office/powerpoint/2010/main" val="4207285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51</a:t>
            </a:fld>
            <a:endParaRPr lang="en-US"/>
          </a:p>
        </p:txBody>
      </p:sp>
    </p:spTree>
    <p:extLst>
      <p:ext uri="{BB962C8B-B14F-4D97-AF65-F5344CB8AC3E}">
        <p14:creationId xmlns:p14="http://schemas.microsoft.com/office/powerpoint/2010/main" val="11447937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52</a:t>
            </a:fld>
            <a:endParaRPr lang="en-US"/>
          </a:p>
        </p:txBody>
      </p:sp>
    </p:spTree>
    <p:extLst>
      <p:ext uri="{BB962C8B-B14F-4D97-AF65-F5344CB8AC3E}">
        <p14:creationId xmlns:p14="http://schemas.microsoft.com/office/powerpoint/2010/main" val="36551945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53</a:t>
            </a:fld>
            <a:endParaRPr lang="en-US"/>
          </a:p>
        </p:txBody>
      </p:sp>
    </p:spTree>
    <p:extLst>
      <p:ext uri="{BB962C8B-B14F-4D97-AF65-F5344CB8AC3E}">
        <p14:creationId xmlns:p14="http://schemas.microsoft.com/office/powerpoint/2010/main" val="12638504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54</a:t>
            </a:fld>
            <a:endParaRPr lang="en-US"/>
          </a:p>
        </p:txBody>
      </p:sp>
    </p:spTree>
    <p:extLst>
      <p:ext uri="{BB962C8B-B14F-4D97-AF65-F5344CB8AC3E}">
        <p14:creationId xmlns:p14="http://schemas.microsoft.com/office/powerpoint/2010/main" val="36596724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55</a:t>
            </a:fld>
            <a:endParaRPr lang="en-US"/>
          </a:p>
        </p:txBody>
      </p:sp>
    </p:spTree>
    <p:extLst>
      <p:ext uri="{BB962C8B-B14F-4D97-AF65-F5344CB8AC3E}">
        <p14:creationId xmlns:p14="http://schemas.microsoft.com/office/powerpoint/2010/main" val="830768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56</a:t>
            </a:fld>
            <a:endParaRPr lang="en-US"/>
          </a:p>
        </p:txBody>
      </p:sp>
    </p:spTree>
    <p:extLst>
      <p:ext uri="{BB962C8B-B14F-4D97-AF65-F5344CB8AC3E}">
        <p14:creationId xmlns:p14="http://schemas.microsoft.com/office/powerpoint/2010/main" val="2447073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57</a:t>
            </a:fld>
            <a:endParaRPr lang="en-US"/>
          </a:p>
        </p:txBody>
      </p:sp>
    </p:spTree>
    <p:extLst>
      <p:ext uri="{BB962C8B-B14F-4D97-AF65-F5344CB8AC3E}">
        <p14:creationId xmlns:p14="http://schemas.microsoft.com/office/powerpoint/2010/main" val="15558561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58</a:t>
            </a:fld>
            <a:endParaRPr lang="en-US"/>
          </a:p>
        </p:txBody>
      </p:sp>
    </p:spTree>
    <p:extLst>
      <p:ext uri="{BB962C8B-B14F-4D97-AF65-F5344CB8AC3E}">
        <p14:creationId xmlns:p14="http://schemas.microsoft.com/office/powerpoint/2010/main" val="24593876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a:t>59</a:t>
            </a:fld>
            <a:endParaRPr lang="en-US"/>
          </a:p>
        </p:txBody>
      </p:sp>
    </p:spTree>
    <p:extLst>
      <p:ext uri="{BB962C8B-B14F-4D97-AF65-F5344CB8AC3E}">
        <p14:creationId xmlns:p14="http://schemas.microsoft.com/office/powerpoint/2010/main" val="345112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a:t>
            </a:fld>
            <a:endParaRPr lang="en-US"/>
          </a:p>
        </p:txBody>
      </p:sp>
    </p:spTree>
    <p:extLst>
      <p:ext uri="{BB962C8B-B14F-4D97-AF65-F5344CB8AC3E}">
        <p14:creationId xmlns:p14="http://schemas.microsoft.com/office/powerpoint/2010/main" val="33899818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60</a:t>
            </a:fld>
            <a:endParaRPr lang="en-US"/>
          </a:p>
        </p:txBody>
      </p:sp>
    </p:spTree>
    <p:extLst>
      <p:ext uri="{BB962C8B-B14F-4D97-AF65-F5344CB8AC3E}">
        <p14:creationId xmlns:p14="http://schemas.microsoft.com/office/powerpoint/2010/main" val="36595816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61</a:t>
            </a:fld>
            <a:endParaRPr lang="en-US"/>
          </a:p>
        </p:txBody>
      </p:sp>
    </p:spTree>
    <p:extLst>
      <p:ext uri="{BB962C8B-B14F-4D97-AF65-F5344CB8AC3E}">
        <p14:creationId xmlns:p14="http://schemas.microsoft.com/office/powerpoint/2010/main" val="2691865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62</a:t>
            </a:fld>
            <a:endParaRPr lang="en-US"/>
          </a:p>
        </p:txBody>
      </p:sp>
    </p:spTree>
    <p:extLst>
      <p:ext uri="{BB962C8B-B14F-4D97-AF65-F5344CB8AC3E}">
        <p14:creationId xmlns:p14="http://schemas.microsoft.com/office/powerpoint/2010/main" val="18485044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63</a:t>
            </a:fld>
            <a:endParaRPr lang="en-US"/>
          </a:p>
        </p:txBody>
      </p:sp>
    </p:spTree>
    <p:extLst>
      <p:ext uri="{BB962C8B-B14F-4D97-AF65-F5344CB8AC3E}">
        <p14:creationId xmlns:p14="http://schemas.microsoft.com/office/powerpoint/2010/main" val="15201106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64</a:t>
            </a:fld>
            <a:endParaRPr lang="en-US"/>
          </a:p>
        </p:txBody>
      </p:sp>
    </p:spTree>
    <p:extLst>
      <p:ext uri="{BB962C8B-B14F-4D97-AF65-F5344CB8AC3E}">
        <p14:creationId xmlns:p14="http://schemas.microsoft.com/office/powerpoint/2010/main" val="38160509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65</a:t>
            </a:fld>
            <a:endParaRPr lang="en-US"/>
          </a:p>
        </p:txBody>
      </p:sp>
    </p:spTree>
    <p:extLst>
      <p:ext uri="{BB962C8B-B14F-4D97-AF65-F5344CB8AC3E}">
        <p14:creationId xmlns:p14="http://schemas.microsoft.com/office/powerpoint/2010/main" val="173853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66</a:t>
            </a:fld>
            <a:endParaRPr lang="en-US"/>
          </a:p>
        </p:txBody>
      </p:sp>
    </p:spTree>
    <p:extLst>
      <p:ext uri="{BB962C8B-B14F-4D97-AF65-F5344CB8AC3E}">
        <p14:creationId xmlns:p14="http://schemas.microsoft.com/office/powerpoint/2010/main" val="15693897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67</a:t>
            </a:fld>
            <a:endParaRPr lang="en-US"/>
          </a:p>
        </p:txBody>
      </p:sp>
    </p:spTree>
    <p:extLst>
      <p:ext uri="{BB962C8B-B14F-4D97-AF65-F5344CB8AC3E}">
        <p14:creationId xmlns:p14="http://schemas.microsoft.com/office/powerpoint/2010/main" val="15889751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68</a:t>
            </a:fld>
            <a:endParaRPr lang="en-US"/>
          </a:p>
        </p:txBody>
      </p:sp>
    </p:spTree>
    <p:extLst>
      <p:ext uri="{BB962C8B-B14F-4D97-AF65-F5344CB8AC3E}">
        <p14:creationId xmlns:p14="http://schemas.microsoft.com/office/powerpoint/2010/main" val="18795067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70</a:t>
            </a:fld>
            <a:endParaRPr lang="en-US"/>
          </a:p>
        </p:txBody>
      </p:sp>
    </p:spTree>
    <p:extLst>
      <p:ext uri="{BB962C8B-B14F-4D97-AF65-F5344CB8AC3E}">
        <p14:creationId xmlns:p14="http://schemas.microsoft.com/office/powerpoint/2010/main" val="739051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7</a:t>
            </a:fld>
            <a:endParaRPr lang="en-US"/>
          </a:p>
        </p:txBody>
      </p:sp>
    </p:spTree>
    <p:extLst>
      <p:ext uri="{BB962C8B-B14F-4D97-AF65-F5344CB8AC3E}">
        <p14:creationId xmlns:p14="http://schemas.microsoft.com/office/powerpoint/2010/main" val="3477006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8</a:t>
            </a:fld>
            <a:endParaRPr lang="en-US"/>
          </a:p>
        </p:txBody>
      </p:sp>
    </p:spTree>
    <p:extLst>
      <p:ext uri="{BB962C8B-B14F-4D97-AF65-F5344CB8AC3E}">
        <p14:creationId xmlns:p14="http://schemas.microsoft.com/office/powerpoint/2010/main" val="2475623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9</a:t>
            </a:fld>
            <a:endParaRPr lang="en-US"/>
          </a:p>
        </p:txBody>
      </p:sp>
    </p:spTree>
    <p:extLst>
      <p:ext uri="{BB962C8B-B14F-4D97-AF65-F5344CB8AC3E}">
        <p14:creationId xmlns:p14="http://schemas.microsoft.com/office/powerpoint/2010/main" val="1694560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776333"/>
            <a:ext cx="9144000" cy="1733629"/>
          </a:xfrm>
        </p:spPr>
        <p:txBody>
          <a:bodyPr anchor="ctr">
            <a:normAutofit/>
          </a:bodyPr>
          <a:lstStyle>
            <a:lvl1pPr algn="ctr">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6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9"/>
            <a:ext cx="10515600" cy="1719262"/>
          </a:xfrm>
        </p:spPr>
        <p:txBody>
          <a:bodyPr anchor="ctr">
            <a:normAutofit/>
          </a:bodyPr>
          <a:lstStyle>
            <a:lvl1pPr algn="ctr">
              <a:defRPr sz="42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3506387"/>
            <a:ext cx="10515600" cy="683873"/>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924" t="55418" b="40494"/>
          <a:stretch/>
        </p:blipFill>
        <p:spPr>
          <a:xfrm>
            <a:off x="0" y="6272212"/>
            <a:ext cx="12192000" cy="585788"/>
          </a:xfrm>
          <a:prstGeom prst="rect">
            <a:avLst/>
          </a:prstGeom>
          <a:ln>
            <a:noFill/>
          </a:ln>
        </p:spPr>
      </p:pic>
      <p:sp>
        <p:nvSpPr>
          <p:cNvPr id="4" name="Rectangle 3">
            <a:extLst>
              <a:ext uri="{FF2B5EF4-FFF2-40B4-BE49-F238E27FC236}">
                <a16:creationId xmlns:a16="http://schemas.microsoft.com/office/drawing/2014/main" id="{A5E79AFF-24DC-1943-5A33-FF4F6B28A7C4}"/>
              </a:ext>
            </a:extLst>
          </p:cNvPr>
          <p:cNvSpPr/>
          <p:nvPr userDrawn="1"/>
        </p:nvSpPr>
        <p:spPr>
          <a:xfrm>
            <a:off x="0" y="6205491"/>
            <a:ext cx="12192000" cy="1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2">
            <a:alphaModFix amt="5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b="0" i="0" kern="1200">
          <a:solidFill>
            <a:srgbClr val="DB4326"/>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jpeg"/><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50.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emf"/><Relationship Id="rId7" Type="http://schemas.openxmlformats.org/officeDocument/2006/relationships/image" Target="../media/image2.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83.emf"/><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91.jpeg"/><Relationship Id="rId4" Type="http://schemas.openxmlformats.org/officeDocument/2006/relationships/image" Target="../media/image90.sv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93.sv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6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6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player.vimeo.com/video/992341327?app_id=122963"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A6B53-5E4E-99C9-2838-C64B1B6FD0FB}"/>
              </a:ext>
            </a:extLst>
          </p:cNvPr>
          <p:cNvSpPr>
            <a:spLocks noGrp="1"/>
          </p:cNvSpPr>
          <p:nvPr>
            <p:ph type="title" idx="4294967295"/>
          </p:nvPr>
        </p:nvSpPr>
        <p:spPr/>
        <p:txBody>
          <a:bodyPr/>
          <a:lstStyle/>
          <a:p>
            <a:r>
              <a:rPr lang="en-US" dirty="0"/>
              <a:t>Professional Development</a:t>
            </a:r>
            <a:r>
              <a:rPr lang="en-US" baseline="0" dirty="0"/>
              <a:t> Week</a:t>
            </a:r>
            <a:endParaRPr lang="en-US" dirty="0"/>
          </a:p>
        </p:txBody>
      </p:sp>
      <p:sp>
        <p:nvSpPr>
          <p:cNvPr id="9" name="Rectangle 8">
            <a:extLst>
              <a:ext uri="{FF2B5EF4-FFF2-40B4-BE49-F238E27FC236}">
                <a16:creationId xmlns:a16="http://schemas.microsoft.com/office/drawing/2014/main" id="{F620C030-2D59-CE22-98C4-9346AF82442B}"/>
              </a:ext>
              <a:ext uri="{C183D7F6-B498-43B3-948B-1728B52AA6E4}">
                <adec:decorative xmlns:adec="http://schemas.microsoft.com/office/drawing/2017/decorative" val="1"/>
              </a:ext>
            </a:extLst>
          </p:cNvPr>
          <p:cNvSpPr/>
          <p:nvPr/>
        </p:nvSpPr>
        <p:spPr>
          <a:xfrm>
            <a:off x="-1" y="0"/>
            <a:ext cx="12192001" cy="63157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D269AAA-4FA6-7041-442B-5046B83E004C}"/>
              </a:ext>
              <a:ext uri="{C183D7F6-B498-43B3-948B-1728B52AA6E4}">
                <adec:decorative xmlns:adec="http://schemas.microsoft.com/office/drawing/2017/decorative" val="1"/>
              </a:ext>
            </a:extLst>
          </p:cNvPr>
          <p:cNvPicPr>
            <a:picLocks noChangeAspect="1"/>
          </p:cNvPicPr>
          <p:nvPr/>
        </p:nvPicPr>
        <p:blipFill rotWithShape="1">
          <a:blip r:embed="rId4" cstate="screen">
            <a:alphaModFix amt="10000"/>
            <a:extLst>
              <a:ext uri="{28A0092B-C50C-407E-A947-70E740481C1C}">
                <a14:useLocalDpi xmlns:a14="http://schemas.microsoft.com/office/drawing/2010/main"/>
              </a:ext>
            </a:extLst>
          </a:blip>
          <a:srcRect l="40222" t="2750" b="45094"/>
          <a:stretch/>
        </p:blipFill>
        <p:spPr>
          <a:xfrm>
            <a:off x="5003290" y="-1"/>
            <a:ext cx="7188710" cy="6272214"/>
          </a:xfrm>
          <a:prstGeom prst="rect">
            <a:avLst/>
          </a:prstGeom>
        </p:spPr>
      </p:pic>
      <p:sp>
        <p:nvSpPr>
          <p:cNvPr id="14" name="Title 10">
            <a:extLst>
              <a:ext uri="{FF2B5EF4-FFF2-40B4-BE49-F238E27FC236}">
                <a16:creationId xmlns:a16="http://schemas.microsoft.com/office/drawing/2014/main" id="{744429FC-99D6-4CFC-04A9-3483C951DDF9}"/>
              </a:ext>
            </a:extLst>
          </p:cNvPr>
          <p:cNvSpPr txBox="1">
            <a:spLocks/>
          </p:cNvSpPr>
          <p:nvPr/>
        </p:nvSpPr>
        <p:spPr>
          <a:xfrm>
            <a:off x="5627379" y="2288032"/>
            <a:ext cx="5233181" cy="272382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a:lnSpc>
                <a:spcPts val="4500"/>
              </a:lnSpc>
              <a:spcBef>
                <a:spcPts val="0"/>
              </a:spcBef>
              <a:defRPr/>
            </a:pPr>
            <a:r>
              <a:rPr lang="en-US" sz="4800" dirty="0">
                <a:solidFill>
                  <a:schemeClr val="tx1"/>
                </a:solidFill>
                <a:latin typeface="Calibri" panose="020F0502020204030204" pitchFamily="34" charset="0"/>
                <a:ea typeface="+mn-ea"/>
                <a:cs typeface="Calibri" panose="020F0502020204030204" pitchFamily="34" charset="0"/>
              </a:rPr>
              <a:t>Professional Development Week</a:t>
            </a:r>
          </a:p>
          <a:p>
            <a:pPr>
              <a:lnSpc>
                <a:spcPct val="100000"/>
              </a:lnSpc>
              <a:spcBef>
                <a:spcPts val="0"/>
              </a:spcBef>
              <a:defRPr/>
            </a:pPr>
            <a:endParaRPr lang="en-US" sz="2000" b="1" dirty="0">
              <a:solidFill>
                <a:schemeClr val="tx1"/>
              </a:solidFill>
              <a:latin typeface="+mn-lt"/>
              <a:ea typeface="+mn-ea"/>
              <a:cs typeface="+mn-cs"/>
            </a:endParaRPr>
          </a:p>
          <a:p>
            <a:pPr>
              <a:lnSpc>
                <a:spcPct val="100000"/>
              </a:lnSpc>
              <a:spcBef>
                <a:spcPts val="0"/>
              </a:spcBef>
              <a:defRPr/>
            </a:pPr>
            <a:r>
              <a:rPr lang="en-US" sz="4000" dirty="0">
                <a:solidFill>
                  <a:schemeClr val="tx1"/>
                </a:solidFill>
                <a:latin typeface="+mn-lt"/>
                <a:ea typeface="+mn-ea"/>
                <a:cs typeface="Calibri"/>
              </a:rPr>
              <a:t>President’s Address</a:t>
            </a:r>
          </a:p>
          <a:p>
            <a:pPr>
              <a:lnSpc>
                <a:spcPct val="100000"/>
              </a:lnSpc>
              <a:spcBef>
                <a:spcPts val="0"/>
              </a:spcBef>
              <a:defRPr/>
            </a:pPr>
            <a:r>
              <a:rPr lang="en-US" dirty="0">
                <a:solidFill>
                  <a:schemeClr val="tx1"/>
                </a:solidFill>
                <a:latin typeface="+mn-lt"/>
                <a:ea typeface="+mn-ea"/>
                <a:cs typeface="Calibri"/>
              </a:rPr>
              <a:t>FALL 2024 </a:t>
            </a:r>
          </a:p>
        </p:txBody>
      </p:sp>
      <p:cxnSp>
        <p:nvCxnSpPr>
          <p:cNvPr id="13" name="Straight Connector 12">
            <a:extLst>
              <a:ext uri="{FF2B5EF4-FFF2-40B4-BE49-F238E27FC236}">
                <a16:creationId xmlns:a16="http://schemas.microsoft.com/office/drawing/2014/main" id="{33D010D6-0E79-6C80-6338-F61BDAE3D1C1}"/>
              </a:ext>
              <a:ext uri="{C183D7F6-B498-43B3-948B-1728B52AA6E4}">
                <adec:decorative xmlns:adec="http://schemas.microsoft.com/office/drawing/2017/decorative" val="1"/>
              </a:ext>
            </a:extLst>
          </p:cNvPr>
          <p:cNvCxnSpPr>
            <a:cxnSpLocks/>
          </p:cNvCxnSpPr>
          <p:nvPr/>
        </p:nvCxnSpPr>
        <p:spPr>
          <a:xfrm flipV="1">
            <a:off x="5627379" y="3638069"/>
            <a:ext cx="5233181" cy="9700"/>
          </a:xfrm>
          <a:prstGeom prst="line">
            <a:avLst/>
          </a:prstGeom>
          <a:ln w="57150">
            <a:solidFill>
              <a:srgbClr val="7CB742"/>
            </a:solidFill>
          </a:ln>
        </p:spPr>
        <p:style>
          <a:lnRef idx="3">
            <a:schemeClr val="accent1"/>
          </a:lnRef>
          <a:fillRef idx="0">
            <a:schemeClr val="accent1"/>
          </a:fillRef>
          <a:effectRef idx="2">
            <a:schemeClr val="accent1"/>
          </a:effectRef>
          <a:fontRef idx="minor">
            <a:schemeClr val="tx1"/>
          </a:fontRef>
        </p:style>
      </p:cxnSp>
      <p:sp>
        <p:nvSpPr>
          <p:cNvPr id="5" name="Rectangle 4">
            <a:extLst>
              <a:ext uri="{FF2B5EF4-FFF2-40B4-BE49-F238E27FC236}">
                <a16:creationId xmlns:a16="http://schemas.microsoft.com/office/drawing/2014/main" id="{15FFAF5E-D2F4-47AE-16A0-310F360BA4FA}"/>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group of students sitting around a table.">
            <a:extLst>
              <a:ext uri="{FF2B5EF4-FFF2-40B4-BE49-F238E27FC236}">
                <a16:creationId xmlns:a16="http://schemas.microsoft.com/office/drawing/2014/main" id="{D9776223-EA2A-46A7-F50F-FBB7E91F6E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21" y="-1"/>
            <a:ext cx="5010911" cy="6272213"/>
          </a:xfrm>
          <a:prstGeom prst="rect">
            <a:avLst/>
          </a:prstGeom>
          <a:effectLst>
            <a:outerShdw blurRad="430147" dist="153882" sx="99937" sy="99937" algn="r" rotWithShape="0">
              <a:schemeClr val="bg2">
                <a:lumMod val="25000"/>
                <a:alpha val="10000"/>
              </a:schemeClr>
            </a:outerShdw>
            <a:softEdge rad="0"/>
          </a:effectLst>
        </p:spPr>
      </p:pic>
      <p:pic>
        <p:nvPicPr>
          <p:cNvPr id="20" name="Picture 19" descr="Pikes Peak State College Logo">
            <a:extLst>
              <a:ext uri="{FF2B5EF4-FFF2-40B4-BE49-F238E27FC236}">
                <a16:creationId xmlns:a16="http://schemas.microsoft.com/office/drawing/2014/main" id="{6BAF64DE-0740-9602-90D1-DF5D251CCB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09800" y="6307629"/>
            <a:ext cx="7772400" cy="475624"/>
          </a:xfrm>
          <a:prstGeom prst="rect">
            <a:avLst/>
          </a:prstGeom>
        </p:spPr>
      </p:pic>
      <p:pic>
        <p:nvPicPr>
          <p:cNvPr id="12" name="Picture 11">
            <a:extLst>
              <a:ext uri="{FF2B5EF4-FFF2-40B4-BE49-F238E27FC236}">
                <a16:creationId xmlns:a16="http://schemas.microsoft.com/office/drawing/2014/main" id="{2D3E4228-499C-C56A-55EB-F7CC6613ADA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19662259">
            <a:off x="10103871" y="-386690"/>
            <a:ext cx="2270234" cy="2505086"/>
          </a:xfrm>
          <a:prstGeom prst="rect">
            <a:avLst/>
          </a:prstGeom>
        </p:spPr>
      </p:pic>
    </p:spTree>
    <p:extLst>
      <p:ext uri="{BB962C8B-B14F-4D97-AF65-F5344CB8AC3E}">
        <p14:creationId xmlns:p14="http://schemas.microsoft.com/office/powerpoint/2010/main" val="389997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518D2A-B450-7014-0FBE-6B3141D1D3CA}"/>
              </a:ext>
            </a:extLst>
          </p:cNvPr>
          <p:cNvSpPr>
            <a:spLocks noGrp="1"/>
          </p:cNvSpPr>
          <p:nvPr>
            <p:ph type="title"/>
          </p:nvPr>
        </p:nvSpPr>
        <p:spPr>
          <a:xfrm>
            <a:off x="831850" y="3057048"/>
            <a:ext cx="10515600" cy="1719262"/>
          </a:xfrm>
        </p:spPr>
        <p:txBody>
          <a:bodyPr>
            <a:normAutofit/>
          </a:bodyPr>
          <a:lstStyle/>
          <a:p>
            <a:r>
              <a:rPr lang="en-US" sz="4800" dirty="0"/>
              <a:t>Budget and Staffing</a:t>
            </a:r>
          </a:p>
        </p:txBody>
      </p:sp>
      <p:pic>
        <p:nvPicPr>
          <p:cNvPr id="2" name="Picture 1">
            <a:extLst>
              <a:ext uri="{FF2B5EF4-FFF2-40B4-BE49-F238E27FC236}">
                <a16:creationId xmlns:a16="http://schemas.microsoft.com/office/drawing/2014/main" id="{83FE5512-FB54-4961-AA55-E3E4412AD3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5761" y="1914780"/>
            <a:ext cx="1260478" cy="1257997"/>
          </a:xfrm>
          <a:prstGeom prst="rect">
            <a:avLst/>
          </a:prstGeom>
        </p:spPr>
      </p:pic>
    </p:spTree>
    <p:extLst>
      <p:ext uri="{BB962C8B-B14F-4D97-AF65-F5344CB8AC3E}">
        <p14:creationId xmlns:p14="http://schemas.microsoft.com/office/powerpoint/2010/main" val="2312077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F36F-423F-1C58-75CB-51074EF6DE44}"/>
              </a:ext>
            </a:extLst>
          </p:cNvPr>
          <p:cNvSpPr>
            <a:spLocks noGrp="1"/>
          </p:cNvSpPr>
          <p:nvPr>
            <p:ph type="title"/>
          </p:nvPr>
        </p:nvSpPr>
        <p:spPr>
          <a:xfrm>
            <a:off x="838200" y="247895"/>
            <a:ext cx="10515600" cy="1076813"/>
          </a:xfrm>
        </p:spPr>
        <p:txBody>
          <a:bodyPr/>
          <a:lstStyle/>
          <a:p>
            <a:r>
              <a:rPr lang="en-US" dirty="0">
                <a:latin typeface="Calibri" panose="020F0502020204030204" pitchFamily="34" charset="0"/>
                <a:cs typeface="Calibri" panose="020F0502020204030204" pitchFamily="34" charset="0"/>
              </a:rPr>
              <a:t>Reserve Balance History</a:t>
            </a:r>
          </a:p>
        </p:txBody>
      </p:sp>
      <p:graphicFrame>
        <p:nvGraphicFramePr>
          <p:cNvPr id="7" name="Content Placeholder 5" descr="Chart showing reserves in $Millions&#10;FY15, 38.5 Mil.&#10;FY16, 40.8 Mil.&#10;FY17, 38.6 Mil.&#10;FY18, 39.9 Mil.&#10;FY19, 33.9 Mil.&#10;FY20, 31.1 Mil.&#10;FY21, 41.7 Mil.&#10;FY22, 31.9 Mil.&#10;FY23, 23.2 Mil.&#10;FY24 (Estimated), 22.8 Mil.">
            <a:extLst>
              <a:ext uri="{FF2B5EF4-FFF2-40B4-BE49-F238E27FC236}">
                <a16:creationId xmlns:a16="http://schemas.microsoft.com/office/drawing/2014/main" id="{3038C6AB-4CA7-CD50-9994-1C3B6C6EF350}"/>
              </a:ext>
            </a:extLst>
          </p:cNvPr>
          <p:cNvGraphicFramePr>
            <a:graphicFrameLocks/>
          </p:cNvGraphicFramePr>
          <p:nvPr>
            <p:extLst>
              <p:ext uri="{D42A27DB-BD31-4B8C-83A1-F6EECF244321}">
                <p14:modId xmlns:p14="http://schemas.microsoft.com/office/powerpoint/2010/main" val="1301725496"/>
              </p:ext>
            </p:extLst>
          </p:nvPr>
        </p:nvGraphicFramePr>
        <p:xfrm>
          <a:off x="838200" y="1324709"/>
          <a:ext cx="10515600" cy="4747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006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6DBC9F-4BF6-5CEE-35CC-9735E821F546}"/>
              </a:ext>
            </a:extLst>
          </p:cNvPr>
          <p:cNvSpPr txBox="1">
            <a:spLocks noGrp="1"/>
          </p:cNvSpPr>
          <p:nvPr>
            <p:ph type="title" idx="4294967295"/>
          </p:nvPr>
        </p:nvSpPr>
        <p:spPr>
          <a:xfrm>
            <a:off x="475292" y="423333"/>
            <a:ext cx="10515600" cy="925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Budget Assumptions 2024-2025</a:t>
            </a:r>
          </a:p>
        </p:txBody>
      </p:sp>
      <p:sp>
        <p:nvSpPr>
          <p:cNvPr id="2" name="TextBox 1">
            <a:extLst>
              <a:ext uri="{FF2B5EF4-FFF2-40B4-BE49-F238E27FC236}">
                <a16:creationId xmlns:a16="http://schemas.microsoft.com/office/drawing/2014/main" id="{EE431674-91A1-AF10-0182-873B13A6EF3F}"/>
              </a:ext>
            </a:extLst>
          </p:cNvPr>
          <p:cNvSpPr txBox="1"/>
          <p:nvPr/>
        </p:nvSpPr>
        <p:spPr>
          <a:xfrm>
            <a:off x="473788" y="1736106"/>
            <a:ext cx="7414849" cy="43242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1200"/>
              </a:spcBef>
            </a:pPr>
            <a:r>
              <a:rPr lang="en-US" sz="2000" b="1" i="0" u="none" strike="noStrike" dirty="0">
                <a:effectLst/>
                <a:latin typeface="Calibri" panose="020F0502020204030204" pitchFamily="34" charset="0"/>
                <a:cs typeface="Calibri" panose="020F0502020204030204" pitchFamily="34" charset="0"/>
              </a:rPr>
              <a:t>Current year activity:</a:t>
            </a:r>
          </a:p>
          <a:p>
            <a:pPr marL="342900" indent="-342900" algn="l">
              <a:spcBef>
                <a:spcPts val="600"/>
              </a:spcBef>
              <a:spcAft>
                <a:spcPts val="600"/>
              </a:spcAft>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On-Campus Tuition – Increase by 3%</a:t>
            </a:r>
          </a:p>
          <a:p>
            <a:pPr marL="342900" indent="-342900" algn="l">
              <a:spcBef>
                <a:spcPts val="600"/>
              </a:spcBef>
              <a:spcAft>
                <a:spcPts val="600"/>
              </a:spcAft>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Online Tuition – Increased by 3%</a:t>
            </a:r>
          </a:p>
          <a:p>
            <a:pPr marL="342900" indent="-342900" algn="l">
              <a:spcBef>
                <a:spcPts val="600"/>
              </a:spcBef>
              <a:spcAft>
                <a:spcPts val="600"/>
              </a:spcAft>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Raises for APT, Faculty &amp; Instructors  3% </a:t>
            </a:r>
          </a:p>
          <a:p>
            <a:pPr marL="342900" indent="-342900" algn="l">
              <a:spcBef>
                <a:spcPts val="600"/>
              </a:spcBef>
              <a:spcAft>
                <a:spcPts val="600"/>
              </a:spcAft>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Co Wins Classified Step Increase estimated at $500k</a:t>
            </a:r>
          </a:p>
          <a:p>
            <a:pPr marL="342900" indent="-342900" algn="l">
              <a:spcBef>
                <a:spcPts val="600"/>
              </a:spcBef>
              <a:spcAft>
                <a:spcPts val="600"/>
              </a:spcAft>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Net COF &amp; FFS - FY23 $29.7m, FY24 10.2% increase to $32.7m, FY25 9.2% estimated increase to $35.7m</a:t>
            </a:r>
          </a:p>
          <a:p>
            <a:pPr marL="342900" indent="-342900" algn="l">
              <a:spcBef>
                <a:spcPts val="600"/>
              </a:spcBef>
              <a:spcAft>
                <a:spcPts val="600"/>
              </a:spcAft>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35% of all PPSC COF earned is allocated in support of rural colleges</a:t>
            </a:r>
          </a:p>
          <a:p>
            <a:pPr marL="342900" indent="-342900" algn="l">
              <a:spcBef>
                <a:spcPts val="600"/>
              </a:spcBef>
              <a:spcAft>
                <a:spcPts val="600"/>
              </a:spcAft>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2.25% enrollment growth</a:t>
            </a:r>
          </a:p>
          <a:p>
            <a:pPr marL="342900" indent="-342900" algn="l">
              <a:spcBef>
                <a:spcPts val="600"/>
              </a:spcBef>
              <a:buFont typeface="Arial" panose="020B0604020202020204" pitchFamily="34" charset="0"/>
              <a:buChar char="•"/>
            </a:pPr>
            <a:endParaRPr lang="en-US" sz="2000" b="0" i="0" u="none" strike="noStrike" dirty="0">
              <a:solidFill>
                <a:srgbClr val="000000"/>
              </a:solidFill>
              <a:effectLst/>
              <a:latin typeface="Calibri" panose="020F0502020204030204" pitchFamily="34" charset="0"/>
              <a:cs typeface="Calibri" panose="020F0502020204030204" pitchFamily="34" charset="0"/>
            </a:endParaRPr>
          </a:p>
        </p:txBody>
      </p:sp>
      <p:pic>
        <p:nvPicPr>
          <p:cNvPr id="3" name="Picture 2" descr="A piggy bank with money in it">
            <a:extLst>
              <a:ext uri="{FF2B5EF4-FFF2-40B4-BE49-F238E27FC236}">
                <a16:creationId xmlns:a16="http://schemas.microsoft.com/office/drawing/2014/main" id="{F10E853A-36E2-D61C-DEBC-52FB8635C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587" y="811086"/>
            <a:ext cx="6264728" cy="5462684"/>
          </a:xfrm>
          <a:prstGeom prst="rect">
            <a:avLst/>
          </a:prstGeom>
        </p:spPr>
      </p:pic>
    </p:spTree>
    <p:extLst>
      <p:ext uri="{BB962C8B-B14F-4D97-AF65-F5344CB8AC3E}">
        <p14:creationId xmlns:p14="http://schemas.microsoft.com/office/powerpoint/2010/main" val="610089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180A2D0-5394-7F71-4553-F4181EF4FA2B}"/>
              </a:ext>
              <a:ext uri="{C183D7F6-B498-43B3-948B-1728B52AA6E4}">
                <adec:decorative xmlns:adec="http://schemas.microsoft.com/office/drawing/2017/decorative" val="1"/>
              </a:ext>
            </a:extLst>
          </p:cNvPr>
          <p:cNvSpPr/>
          <p:nvPr/>
        </p:nvSpPr>
        <p:spPr>
          <a:xfrm>
            <a:off x="0" y="2130771"/>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A6B89D-56E0-4BE9-AED9-9F517A245047}"/>
              </a:ext>
              <a:ext uri="{C183D7F6-B498-43B3-948B-1728B52AA6E4}">
                <adec:decorative xmlns:adec="http://schemas.microsoft.com/office/drawing/2017/decorative" val="1"/>
              </a:ext>
            </a:extLst>
          </p:cNvPr>
          <p:cNvSpPr/>
          <p:nvPr/>
        </p:nvSpPr>
        <p:spPr>
          <a:xfrm>
            <a:off x="465992" y="966599"/>
            <a:ext cx="11260016" cy="5305246"/>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B0A9D1E-08FC-5231-6E6E-D1F16570DA44}"/>
              </a:ext>
            </a:extLst>
          </p:cNvPr>
          <p:cNvSpPr>
            <a:spLocks noGrp="1"/>
          </p:cNvSpPr>
          <p:nvPr>
            <p:ph type="title"/>
          </p:nvPr>
        </p:nvSpPr>
        <p:spPr>
          <a:xfrm>
            <a:off x="838200" y="242467"/>
            <a:ext cx="10515600" cy="724132"/>
          </a:xfrm>
        </p:spPr>
        <p:txBody>
          <a:bodyPr>
            <a:noAutofit/>
          </a:bodyPr>
          <a:lstStyle/>
          <a:p>
            <a:r>
              <a:rPr lang="en-US" sz="3200" dirty="0">
                <a:latin typeface="Sanchez"/>
              </a:rPr>
              <a:t>Revenue &amp; Expense Comparison FY24 &amp; FY25*</a:t>
            </a:r>
            <a:endParaRPr lang="en-US" sz="3200" b="1" dirty="0">
              <a:latin typeface="Sanchez"/>
              <a:ea typeface="Source Sans Pro" panose="020B0503030403020204" pitchFamily="34" charset="0"/>
            </a:endParaRPr>
          </a:p>
        </p:txBody>
      </p:sp>
      <p:graphicFrame>
        <p:nvGraphicFramePr>
          <p:cNvPr id="8" name="Table 7">
            <a:extLst>
              <a:ext uri="{FF2B5EF4-FFF2-40B4-BE49-F238E27FC236}">
                <a16:creationId xmlns:a16="http://schemas.microsoft.com/office/drawing/2014/main" id="{BB0B7B56-362F-94DB-9B84-540D2A711F34}"/>
              </a:ext>
            </a:extLst>
          </p:cNvPr>
          <p:cNvGraphicFramePr>
            <a:graphicFrameLocks noGrp="1"/>
          </p:cNvGraphicFramePr>
          <p:nvPr>
            <p:extLst>
              <p:ext uri="{D42A27DB-BD31-4B8C-83A1-F6EECF244321}">
                <p14:modId xmlns:p14="http://schemas.microsoft.com/office/powerpoint/2010/main" val="2853495730"/>
              </p:ext>
            </p:extLst>
          </p:nvPr>
        </p:nvGraphicFramePr>
        <p:xfrm>
          <a:off x="569258" y="1126434"/>
          <a:ext cx="11008658" cy="2225040"/>
        </p:xfrm>
        <a:graphic>
          <a:graphicData uri="http://schemas.openxmlformats.org/drawingml/2006/table">
            <a:tbl>
              <a:tblPr firstRow="1" bandRow="1">
                <a:tableStyleId>{21E4AEA4-8DFA-4A89-87EB-49C32662AFE0}</a:tableStyleId>
              </a:tblPr>
              <a:tblGrid>
                <a:gridCol w="3085832">
                  <a:extLst>
                    <a:ext uri="{9D8B030D-6E8A-4147-A177-3AD203B41FA5}">
                      <a16:colId xmlns:a16="http://schemas.microsoft.com/office/drawing/2014/main" val="3266424660"/>
                    </a:ext>
                  </a:extLst>
                </a:gridCol>
                <a:gridCol w="3597491">
                  <a:extLst>
                    <a:ext uri="{9D8B030D-6E8A-4147-A177-3AD203B41FA5}">
                      <a16:colId xmlns:a16="http://schemas.microsoft.com/office/drawing/2014/main" val="895160061"/>
                    </a:ext>
                  </a:extLst>
                </a:gridCol>
                <a:gridCol w="4325335">
                  <a:extLst>
                    <a:ext uri="{9D8B030D-6E8A-4147-A177-3AD203B41FA5}">
                      <a16:colId xmlns:a16="http://schemas.microsoft.com/office/drawing/2014/main" val="230502171"/>
                    </a:ext>
                  </a:extLst>
                </a:gridCol>
              </a:tblGrid>
              <a:tr h="370840">
                <a:tc>
                  <a:txBody>
                    <a:bodyPr/>
                    <a:lstStyle/>
                    <a:p>
                      <a:pPr algn="ctr"/>
                      <a:endParaRPr lang="en-US" sz="1400" dirty="0">
                        <a:solidFill>
                          <a:schemeClr val="accent2"/>
                        </a:solidFill>
                        <a:latin typeface="Calibri"/>
                        <a:ea typeface="Source Sans Pro"/>
                      </a:endParaRPr>
                    </a:p>
                  </a:txBody>
                  <a:tcPr anchor="ctr">
                    <a:noFill/>
                  </a:tcPr>
                </a:tc>
                <a:tc>
                  <a:txBody>
                    <a:bodyPr/>
                    <a:lstStyle/>
                    <a:p>
                      <a:pPr algn="ctr"/>
                      <a:endParaRPr lang="en-US" sz="1400" dirty="0">
                        <a:solidFill>
                          <a:schemeClr val="accent2"/>
                        </a:solidFill>
                        <a:latin typeface="Calibri"/>
                        <a:ea typeface="Source Sans Pro"/>
                      </a:endParaRPr>
                    </a:p>
                  </a:txBody>
                  <a:tcPr anchor="ctr">
                    <a:noFill/>
                  </a:tcPr>
                </a:tc>
                <a:tc>
                  <a:txBody>
                    <a:bodyPr/>
                    <a:lstStyle/>
                    <a:p>
                      <a:pPr algn="ctr"/>
                      <a:r>
                        <a:rPr lang="en-US" sz="1400" dirty="0">
                          <a:solidFill>
                            <a:schemeClr val="accent2"/>
                          </a:solidFill>
                          <a:latin typeface="Calibri"/>
                          <a:ea typeface="Source Sans Pro"/>
                        </a:rPr>
                        <a:t>“Projected” Fiscal Year 2024–2025</a:t>
                      </a:r>
                    </a:p>
                  </a:txBody>
                  <a:tcPr anchor="ctr">
                    <a:noFill/>
                  </a:tcPr>
                </a:tc>
                <a:extLst>
                  <a:ext uri="{0D108BD9-81ED-4DB2-BD59-A6C34878D82A}">
                    <a16:rowId xmlns:a16="http://schemas.microsoft.com/office/drawing/2014/main" val="4124135666"/>
                  </a:ext>
                </a:extLst>
              </a:tr>
              <a:tr h="370840">
                <a:tc>
                  <a:txBody>
                    <a:bodyPr/>
                    <a:lstStyle/>
                    <a:p>
                      <a:pPr algn="ctr"/>
                      <a:r>
                        <a:rPr lang="en-US" sz="1400" b="1">
                          <a:solidFill>
                            <a:schemeClr val="bg1"/>
                          </a:solidFill>
                          <a:latin typeface="Calibri"/>
                          <a:ea typeface="Source Sans Pro"/>
                        </a:rPr>
                        <a:t>Revenue Summary</a:t>
                      </a:r>
                    </a:p>
                  </a:txBody>
                  <a:tcPr anchor="ctr">
                    <a:solidFill>
                      <a:schemeClr val="accent2"/>
                    </a:solidFill>
                  </a:tcPr>
                </a:tc>
                <a:tc>
                  <a:txBody>
                    <a:bodyPr/>
                    <a:lstStyle/>
                    <a:p>
                      <a:pPr algn="ctr"/>
                      <a:r>
                        <a:rPr lang="en-US" sz="1400" b="1">
                          <a:solidFill>
                            <a:schemeClr val="bg1"/>
                          </a:solidFill>
                          <a:latin typeface="Calibri"/>
                          <a:ea typeface="Source Sans Pro"/>
                        </a:rPr>
                        <a:t>FY24  Actuals</a:t>
                      </a:r>
                      <a:endParaRPr lang="en-US" sz="1400" b="1" dirty="0">
                        <a:solidFill>
                          <a:schemeClr val="bg1"/>
                        </a:solidFill>
                        <a:latin typeface="Calibri"/>
                        <a:ea typeface="Source Sans Pro"/>
                      </a:endParaRPr>
                    </a:p>
                  </a:txBody>
                  <a:tcPr anchor="ctr">
                    <a:solidFill>
                      <a:schemeClr val="accent2"/>
                    </a:solidFill>
                  </a:tcPr>
                </a:tc>
                <a:tc>
                  <a:txBody>
                    <a:bodyPr/>
                    <a:lstStyle/>
                    <a:p>
                      <a:pPr algn="ctr"/>
                      <a:r>
                        <a:rPr lang="en-US" sz="1400" b="1" dirty="0">
                          <a:solidFill>
                            <a:schemeClr val="bg1"/>
                          </a:solidFill>
                          <a:latin typeface="Calibri"/>
                          <a:ea typeface="Source Sans Pro"/>
                        </a:rPr>
                        <a:t>FY25</a:t>
                      </a:r>
                    </a:p>
                  </a:txBody>
                  <a:tcPr anchor="ctr">
                    <a:solidFill>
                      <a:schemeClr val="accent2"/>
                    </a:solidFill>
                  </a:tcPr>
                </a:tc>
                <a:extLst>
                  <a:ext uri="{0D108BD9-81ED-4DB2-BD59-A6C34878D82A}">
                    <a16:rowId xmlns:a16="http://schemas.microsoft.com/office/drawing/2014/main" val="3393016407"/>
                  </a:ext>
                </a:extLst>
              </a:tr>
              <a:tr h="370840">
                <a:tc>
                  <a:txBody>
                    <a:bodyPr/>
                    <a:lstStyle/>
                    <a:p>
                      <a:r>
                        <a:rPr lang="en-US" sz="1400">
                          <a:latin typeface="Calibri"/>
                          <a:ea typeface="Source Sans Pro"/>
                        </a:rPr>
                        <a:t>Student Tuition</a:t>
                      </a:r>
                    </a:p>
                  </a:txBody>
                  <a:tcPr>
                    <a:solidFill>
                      <a:srgbClr val="E7EBEC"/>
                    </a:solidFill>
                  </a:tcPr>
                </a:tc>
                <a:tc>
                  <a:txBody>
                    <a:bodyPr/>
                    <a:lstStyle/>
                    <a:p>
                      <a:pPr algn="ctr"/>
                      <a:r>
                        <a:rPr lang="en-US" sz="1400" dirty="0">
                          <a:latin typeface="Calibri"/>
                          <a:ea typeface="Source Sans Pro"/>
                        </a:rPr>
                        <a:t>$47.4</a:t>
                      </a:r>
                    </a:p>
                  </a:txBody>
                  <a:tcPr/>
                </a:tc>
                <a:tc>
                  <a:txBody>
                    <a:bodyPr/>
                    <a:lstStyle/>
                    <a:p>
                      <a:pPr algn="ctr"/>
                      <a:r>
                        <a:rPr lang="en-US" sz="1400" dirty="0">
                          <a:latin typeface="Calibri"/>
                          <a:ea typeface="Source Sans Pro"/>
                        </a:rPr>
                        <a:t>$55.2</a:t>
                      </a:r>
                    </a:p>
                  </a:txBody>
                  <a:tcPr/>
                </a:tc>
                <a:extLst>
                  <a:ext uri="{0D108BD9-81ED-4DB2-BD59-A6C34878D82A}">
                    <a16:rowId xmlns:a16="http://schemas.microsoft.com/office/drawing/2014/main" val="748481217"/>
                  </a:ext>
                </a:extLst>
              </a:tr>
              <a:tr h="370840">
                <a:tc>
                  <a:txBody>
                    <a:bodyPr/>
                    <a:lstStyle/>
                    <a:p>
                      <a:r>
                        <a:rPr lang="en-US" sz="1400">
                          <a:latin typeface="Calibri"/>
                          <a:ea typeface="Source Sans Pro"/>
                        </a:rPr>
                        <a:t>State Support (A50/FFS)</a:t>
                      </a:r>
                    </a:p>
                  </a:txBody>
                  <a:tcPr/>
                </a:tc>
                <a:tc>
                  <a:txBody>
                    <a:bodyPr/>
                    <a:lstStyle/>
                    <a:p>
                      <a:pPr algn="ctr"/>
                      <a:r>
                        <a:rPr lang="en-US" sz="1400" dirty="0">
                          <a:latin typeface="Calibri"/>
                          <a:ea typeface="Source Sans Pro"/>
                        </a:rPr>
                        <a:t>$37.9</a:t>
                      </a:r>
                    </a:p>
                  </a:txBody>
                  <a:tcPr/>
                </a:tc>
                <a:tc>
                  <a:txBody>
                    <a:bodyPr/>
                    <a:lstStyle/>
                    <a:p>
                      <a:pPr algn="ctr"/>
                      <a:r>
                        <a:rPr lang="en-US" sz="1400" dirty="0">
                          <a:latin typeface="Calibri"/>
                          <a:ea typeface="Source Sans Pro"/>
                        </a:rPr>
                        <a:t>$40.7</a:t>
                      </a:r>
                    </a:p>
                  </a:txBody>
                  <a:tcPr/>
                </a:tc>
                <a:extLst>
                  <a:ext uri="{0D108BD9-81ED-4DB2-BD59-A6C34878D82A}">
                    <a16:rowId xmlns:a16="http://schemas.microsoft.com/office/drawing/2014/main" val="3874034178"/>
                  </a:ext>
                </a:extLst>
              </a:tr>
              <a:tr h="370840">
                <a:tc>
                  <a:txBody>
                    <a:bodyPr/>
                    <a:lstStyle/>
                    <a:p>
                      <a:r>
                        <a:rPr lang="en-US" sz="1400">
                          <a:latin typeface="Calibri"/>
                          <a:ea typeface="Source Sans Pro"/>
                        </a:rPr>
                        <a:t>Other</a:t>
                      </a:r>
                    </a:p>
                  </a:txBody>
                  <a:tcPr/>
                </a:tc>
                <a:tc>
                  <a:txBody>
                    <a:bodyPr/>
                    <a:lstStyle/>
                    <a:p>
                      <a:pPr algn="ctr"/>
                      <a:r>
                        <a:rPr lang="en-US" sz="1400" dirty="0">
                          <a:latin typeface="Calibri"/>
                          <a:ea typeface="Source Sans Pro"/>
                        </a:rPr>
                        <a:t>$8.2</a:t>
                      </a:r>
                    </a:p>
                  </a:txBody>
                  <a:tcPr/>
                </a:tc>
                <a:tc>
                  <a:txBody>
                    <a:bodyPr/>
                    <a:lstStyle/>
                    <a:p>
                      <a:pPr algn="ctr"/>
                      <a:r>
                        <a:rPr lang="en-US" sz="1400" dirty="0">
                          <a:latin typeface="Calibri"/>
                          <a:ea typeface="Source Sans Pro"/>
                        </a:rPr>
                        <a:t>$5.6</a:t>
                      </a:r>
                    </a:p>
                  </a:txBody>
                  <a:tcPr/>
                </a:tc>
                <a:extLst>
                  <a:ext uri="{0D108BD9-81ED-4DB2-BD59-A6C34878D82A}">
                    <a16:rowId xmlns:a16="http://schemas.microsoft.com/office/drawing/2014/main" val="935494185"/>
                  </a:ext>
                </a:extLst>
              </a:tr>
              <a:tr h="370840">
                <a:tc>
                  <a:txBody>
                    <a:bodyPr/>
                    <a:lstStyle/>
                    <a:p>
                      <a:r>
                        <a:rPr lang="en-US" sz="1400" b="1">
                          <a:latin typeface="Calibri"/>
                          <a:ea typeface="Source Sans Pro"/>
                        </a:rPr>
                        <a:t>Total Revenues</a:t>
                      </a:r>
                    </a:p>
                  </a:txBody>
                  <a:tcPr anchor="ctr">
                    <a:solidFill>
                      <a:schemeClr val="bg1"/>
                    </a:solidFill>
                  </a:tcPr>
                </a:tc>
                <a:tc>
                  <a:txBody>
                    <a:bodyPr/>
                    <a:lstStyle/>
                    <a:p>
                      <a:pPr algn="ctr"/>
                      <a:r>
                        <a:rPr lang="en-US" sz="1400" b="1" dirty="0">
                          <a:latin typeface="Calibri"/>
                          <a:ea typeface="Source Sans Pro"/>
                        </a:rPr>
                        <a:t>$93.5</a:t>
                      </a:r>
                    </a:p>
                  </a:txBody>
                  <a:tcPr anchor="ctr">
                    <a:solidFill>
                      <a:schemeClr val="bg1"/>
                    </a:solidFill>
                  </a:tcPr>
                </a:tc>
                <a:tc>
                  <a:txBody>
                    <a:bodyPr/>
                    <a:lstStyle/>
                    <a:p>
                      <a:pPr algn="ctr"/>
                      <a:r>
                        <a:rPr lang="en-US" sz="1400" b="1" dirty="0">
                          <a:latin typeface="Calibri"/>
                          <a:ea typeface="Source Sans Pro"/>
                        </a:rPr>
                        <a:t>$101.5</a:t>
                      </a:r>
                    </a:p>
                  </a:txBody>
                  <a:tcPr anchor="ctr">
                    <a:solidFill>
                      <a:schemeClr val="bg1"/>
                    </a:solidFill>
                  </a:tcPr>
                </a:tc>
                <a:extLst>
                  <a:ext uri="{0D108BD9-81ED-4DB2-BD59-A6C34878D82A}">
                    <a16:rowId xmlns:a16="http://schemas.microsoft.com/office/drawing/2014/main" val="2086753856"/>
                  </a:ext>
                </a:extLst>
              </a:tr>
            </a:tbl>
          </a:graphicData>
        </a:graphic>
      </p:graphicFrame>
      <p:graphicFrame>
        <p:nvGraphicFramePr>
          <p:cNvPr id="4" name="Table 3">
            <a:extLst>
              <a:ext uri="{FF2B5EF4-FFF2-40B4-BE49-F238E27FC236}">
                <a16:creationId xmlns:a16="http://schemas.microsoft.com/office/drawing/2014/main" id="{6219B843-B19A-6806-F920-CD9BD265AB19}"/>
              </a:ext>
            </a:extLst>
          </p:cNvPr>
          <p:cNvGraphicFramePr>
            <a:graphicFrameLocks noGrp="1"/>
          </p:cNvGraphicFramePr>
          <p:nvPr>
            <p:extLst>
              <p:ext uri="{D42A27DB-BD31-4B8C-83A1-F6EECF244321}">
                <p14:modId xmlns:p14="http://schemas.microsoft.com/office/powerpoint/2010/main" val="1664884893"/>
              </p:ext>
            </p:extLst>
          </p:nvPr>
        </p:nvGraphicFramePr>
        <p:xfrm>
          <a:off x="569257" y="3486516"/>
          <a:ext cx="11008658" cy="2219957"/>
        </p:xfrm>
        <a:graphic>
          <a:graphicData uri="http://schemas.openxmlformats.org/drawingml/2006/table">
            <a:tbl>
              <a:tblPr firstRow="1" bandRow="1">
                <a:tableStyleId>{1E171933-4619-4E11-9A3F-F7608DF75F80}</a:tableStyleId>
              </a:tblPr>
              <a:tblGrid>
                <a:gridCol w="3085832">
                  <a:extLst>
                    <a:ext uri="{9D8B030D-6E8A-4147-A177-3AD203B41FA5}">
                      <a16:colId xmlns:a16="http://schemas.microsoft.com/office/drawing/2014/main" val="3266424660"/>
                    </a:ext>
                  </a:extLst>
                </a:gridCol>
                <a:gridCol w="3597491">
                  <a:extLst>
                    <a:ext uri="{9D8B030D-6E8A-4147-A177-3AD203B41FA5}">
                      <a16:colId xmlns:a16="http://schemas.microsoft.com/office/drawing/2014/main" val="895160061"/>
                    </a:ext>
                  </a:extLst>
                </a:gridCol>
                <a:gridCol w="4325335">
                  <a:extLst>
                    <a:ext uri="{9D8B030D-6E8A-4147-A177-3AD203B41FA5}">
                      <a16:colId xmlns:a16="http://schemas.microsoft.com/office/drawing/2014/main" val="230502171"/>
                    </a:ext>
                  </a:extLst>
                </a:gridCol>
              </a:tblGrid>
              <a:tr h="370840">
                <a:tc>
                  <a:txBody>
                    <a:bodyPr/>
                    <a:lstStyle/>
                    <a:p>
                      <a:pPr algn="ctr"/>
                      <a:r>
                        <a:rPr lang="en-US" sz="1400">
                          <a:solidFill>
                            <a:srgbClr val="FFFFFF"/>
                          </a:solidFill>
                        </a:rPr>
                        <a:t>Expense Summary</a:t>
                      </a:r>
                    </a:p>
                  </a:txBody>
                  <a:tcPr anchor="ctr">
                    <a:lnL w="12700">
                      <a:solidFill>
                        <a:schemeClr val="bg1"/>
                      </a:solidFill>
                    </a:lnL>
                    <a:lnR w="12700">
                      <a:solidFill>
                        <a:schemeClr val="bg1"/>
                      </a:solidFill>
                    </a:lnR>
                    <a:lnT w="12700">
                      <a:solidFill>
                        <a:schemeClr val="bg1"/>
                      </a:solidFill>
                    </a:lnT>
                    <a:lnB w="12700">
                      <a:solidFill>
                        <a:schemeClr val="bg1"/>
                      </a:solidFill>
                    </a:lnB>
                  </a:tcPr>
                </a:tc>
                <a:tc>
                  <a:txBody>
                    <a:bodyPr/>
                    <a:lstStyle/>
                    <a:p>
                      <a:pPr algn="ctr"/>
                      <a:r>
                        <a:rPr lang="en-US" sz="1400">
                          <a:solidFill>
                            <a:srgbClr val="FFFFFF"/>
                          </a:solidFill>
                        </a:rPr>
                        <a:t>FY24</a:t>
                      </a:r>
                    </a:p>
                  </a:txBody>
                  <a:tcPr anchor="ctr">
                    <a:lnL w="12700">
                      <a:solidFill>
                        <a:schemeClr val="bg1"/>
                      </a:solidFill>
                    </a:lnL>
                    <a:lnR w="12700">
                      <a:solidFill>
                        <a:schemeClr val="bg1"/>
                      </a:solidFill>
                    </a:lnR>
                    <a:lnT w="12700">
                      <a:solidFill>
                        <a:schemeClr val="bg1"/>
                      </a:solidFill>
                    </a:lnT>
                    <a:lnB w="12700">
                      <a:solidFill>
                        <a:schemeClr val="bg1"/>
                      </a:solidFill>
                    </a:lnB>
                  </a:tcPr>
                </a:tc>
                <a:tc>
                  <a:txBody>
                    <a:bodyPr/>
                    <a:lstStyle/>
                    <a:p>
                      <a:pPr algn="ctr"/>
                      <a:r>
                        <a:rPr lang="en-US" sz="1400">
                          <a:solidFill>
                            <a:srgbClr val="FFFFFF"/>
                          </a:solidFill>
                        </a:rPr>
                        <a:t>FY25</a:t>
                      </a:r>
                    </a:p>
                  </a:txBody>
                  <a:tcPr anchor="ctr">
                    <a:lnL w="12700">
                      <a:solidFill>
                        <a:schemeClr val="bg1"/>
                      </a:solidFill>
                    </a:lnL>
                    <a:lnR w="12700">
                      <a:solidFill>
                        <a:schemeClr val="bg1"/>
                      </a:solidFill>
                    </a:lnR>
                    <a:lnT w="12700">
                      <a:solidFill>
                        <a:schemeClr val="bg1"/>
                      </a:solidFill>
                    </a:lnT>
                    <a:lnB w="12700">
                      <a:solidFill>
                        <a:schemeClr val="bg1"/>
                      </a:solidFill>
                    </a:lnB>
                  </a:tcPr>
                </a:tc>
                <a:extLst>
                  <a:ext uri="{0D108BD9-81ED-4DB2-BD59-A6C34878D82A}">
                    <a16:rowId xmlns:a16="http://schemas.microsoft.com/office/drawing/2014/main" val="3393016407"/>
                  </a:ext>
                </a:extLst>
              </a:tr>
              <a:tr h="370840">
                <a:tc>
                  <a:txBody>
                    <a:bodyPr/>
                    <a:lstStyle/>
                    <a:p>
                      <a:r>
                        <a:rPr lang="en-US" sz="1400" b="1"/>
                        <a:t>Total Expenses</a:t>
                      </a:r>
                    </a:p>
                  </a:txBody>
                  <a:tcPr>
                    <a:lnL w="12700">
                      <a:solidFill>
                        <a:schemeClr val="bg1"/>
                      </a:solidFill>
                    </a:lnL>
                    <a:lnR w="12700">
                      <a:solidFill>
                        <a:schemeClr val="bg1"/>
                      </a:solidFill>
                    </a:lnR>
                    <a:lnT w="12700">
                      <a:solidFill>
                        <a:schemeClr val="bg1"/>
                      </a:solidFill>
                    </a:lnT>
                    <a:lnB w="12700">
                      <a:solidFill>
                        <a:schemeClr val="bg1"/>
                      </a:solidFill>
                    </a:lnB>
                    <a:solidFill>
                      <a:srgbClr val="EAECE8"/>
                    </a:solidFill>
                  </a:tcPr>
                </a:tc>
                <a:tc>
                  <a:txBody>
                    <a:bodyPr/>
                    <a:lstStyle/>
                    <a:p>
                      <a:pPr lvl="0" algn="ctr">
                        <a:buNone/>
                      </a:pPr>
                      <a:r>
                        <a:rPr lang="en-US" sz="1400" b="1" dirty="0"/>
                        <a:t>$77.5</a:t>
                      </a:r>
                      <a:endParaRPr lang="en-US" b="1" dirty="0"/>
                    </a:p>
                  </a:txBody>
                  <a:tcPr>
                    <a:lnL w="12700">
                      <a:solidFill>
                        <a:schemeClr val="bg1"/>
                      </a:solidFill>
                    </a:lnL>
                    <a:lnR w="12700">
                      <a:solidFill>
                        <a:schemeClr val="bg1"/>
                      </a:solidFill>
                    </a:lnR>
                    <a:lnT w="12700">
                      <a:solidFill>
                        <a:schemeClr val="bg1"/>
                      </a:solidFill>
                    </a:lnT>
                    <a:lnB w="12700">
                      <a:solidFill>
                        <a:schemeClr val="bg1"/>
                      </a:solidFill>
                    </a:lnB>
                    <a:solidFill>
                      <a:srgbClr val="EAECE8"/>
                    </a:solidFill>
                  </a:tcPr>
                </a:tc>
                <a:tc>
                  <a:txBody>
                    <a:bodyPr/>
                    <a:lstStyle/>
                    <a:p>
                      <a:pPr lvl="0" algn="ctr">
                        <a:buNone/>
                      </a:pPr>
                      <a:r>
                        <a:rPr lang="en-US" sz="1400" b="1" dirty="0"/>
                        <a:t>$95.5</a:t>
                      </a:r>
                      <a:endParaRPr lang="en-US" b="1" dirty="0"/>
                    </a:p>
                  </a:txBody>
                  <a:tcPr>
                    <a:lnL w="12700">
                      <a:solidFill>
                        <a:schemeClr val="bg1"/>
                      </a:solidFill>
                    </a:lnL>
                    <a:lnR w="12700">
                      <a:solidFill>
                        <a:schemeClr val="bg1"/>
                      </a:solidFill>
                    </a:lnR>
                    <a:lnT w="12700">
                      <a:solidFill>
                        <a:schemeClr val="bg1"/>
                      </a:solidFill>
                    </a:lnT>
                    <a:lnB w="12700">
                      <a:solidFill>
                        <a:schemeClr val="bg1"/>
                      </a:solidFill>
                    </a:lnB>
                    <a:solidFill>
                      <a:srgbClr val="EAECE8"/>
                    </a:solidFill>
                  </a:tcPr>
                </a:tc>
                <a:extLst>
                  <a:ext uri="{0D108BD9-81ED-4DB2-BD59-A6C34878D82A}">
                    <a16:rowId xmlns:a16="http://schemas.microsoft.com/office/drawing/2014/main" val="935494185"/>
                  </a:ext>
                </a:extLst>
              </a:tr>
              <a:tr h="370840">
                <a:tc>
                  <a:txBody>
                    <a:bodyPr/>
                    <a:lstStyle/>
                    <a:p>
                      <a:r>
                        <a:rPr lang="en-US" sz="1400" b="1"/>
                        <a:t>Total Gain (Loss)</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accent1">
                        <a:lumMod val="20000"/>
                        <a:lumOff val="80000"/>
                      </a:schemeClr>
                    </a:solidFill>
                  </a:tcPr>
                </a:tc>
                <a:tc>
                  <a:txBody>
                    <a:bodyPr/>
                    <a:lstStyle/>
                    <a:p>
                      <a:pPr lvl="0" algn="ctr">
                        <a:buNone/>
                      </a:pPr>
                      <a:r>
                        <a:rPr lang="en-US" sz="1400" b="1" u="none" strike="noStrike" noProof="0" dirty="0"/>
                        <a:t>$16.0</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accent1">
                        <a:lumMod val="20000"/>
                        <a:lumOff val="80000"/>
                      </a:schemeClr>
                    </a:solidFill>
                  </a:tcPr>
                </a:tc>
                <a:tc>
                  <a:txBody>
                    <a:bodyPr/>
                    <a:lstStyle/>
                    <a:p>
                      <a:pPr algn="ctr"/>
                      <a:r>
                        <a:rPr lang="en-US" sz="1400" b="1" dirty="0"/>
                        <a:t>$6.0</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accent1">
                        <a:lumMod val="20000"/>
                        <a:lumOff val="80000"/>
                      </a:schemeClr>
                    </a:solidFill>
                  </a:tcPr>
                </a:tc>
                <a:extLst>
                  <a:ext uri="{0D108BD9-81ED-4DB2-BD59-A6C34878D82A}">
                    <a16:rowId xmlns:a16="http://schemas.microsoft.com/office/drawing/2014/main" val="2086753856"/>
                  </a:ext>
                </a:extLst>
              </a:tr>
              <a:tr h="370839">
                <a:tc>
                  <a:txBody>
                    <a:bodyPr/>
                    <a:lstStyle/>
                    <a:p>
                      <a:pPr lvl="0">
                        <a:buNone/>
                      </a:pPr>
                      <a:r>
                        <a:rPr lang="en-US" sz="1400" b="0" i="0" u="none" strike="noStrike" noProof="0">
                          <a:latin typeface="Calibri"/>
                        </a:rPr>
                        <a:t>Capital Project DDOHCC/Other</a:t>
                      </a:r>
                      <a:endParaRPr lang="en-US"/>
                    </a:p>
                  </a:txBody>
                  <a:tcPr anchor="ctr">
                    <a:lnL w="12700">
                      <a:solidFill>
                        <a:schemeClr val="bg1"/>
                      </a:solidFill>
                    </a:lnL>
                    <a:lnR w="12700">
                      <a:solidFill>
                        <a:schemeClr val="bg1"/>
                      </a:solidFill>
                    </a:lnR>
                    <a:lnT w="12700">
                      <a:solidFill>
                        <a:schemeClr val="bg1"/>
                      </a:solidFill>
                    </a:lnT>
                    <a:lnB w="12700">
                      <a:solidFill>
                        <a:schemeClr val="bg1"/>
                      </a:solidFill>
                    </a:lnB>
                    <a:solidFill>
                      <a:srgbClr val="EAECE8"/>
                    </a:solidFill>
                  </a:tcPr>
                </a:tc>
                <a:tc>
                  <a:txBody>
                    <a:bodyPr/>
                    <a:lstStyle/>
                    <a:p>
                      <a:pPr lvl="0" algn="ctr">
                        <a:buNone/>
                      </a:pPr>
                      <a:r>
                        <a:rPr lang="en-US" sz="1400" b="1" u="none" strike="noStrike" noProof="0" dirty="0"/>
                        <a:t>($7.1)</a:t>
                      </a: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EAECE8"/>
                    </a:solidFill>
                  </a:tcPr>
                </a:tc>
                <a:tc>
                  <a:txBody>
                    <a:bodyPr/>
                    <a:lstStyle/>
                    <a:p>
                      <a:pPr lvl="0" algn="ctr">
                        <a:buNone/>
                      </a:pPr>
                      <a:r>
                        <a:rPr lang="en-US" sz="1400" b="1" dirty="0"/>
                        <a:t>($2.9)</a:t>
                      </a:r>
                    </a:p>
                  </a:txBody>
                  <a:tcPr anchor="ctr">
                    <a:lnL w="12700">
                      <a:solidFill>
                        <a:schemeClr val="bg1"/>
                      </a:solidFill>
                    </a:lnL>
                    <a:lnR w="12700">
                      <a:solidFill>
                        <a:schemeClr val="bg1"/>
                      </a:solidFill>
                    </a:lnR>
                    <a:lnT w="12700">
                      <a:solidFill>
                        <a:schemeClr val="bg1"/>
                      </a:solidFill>
                    </a:lnT>
                    <a:lnB w="12700">
                      <a:solidFill>
                        <a:schemeClr val="bg1"/>
                      </a:solidFill>
                    </a:lnB>
                    <a:solidFill>
                      <a:srgbClr val="EAECE8"/>
                    </a:solidFill>
                  </a:tcPr>
                </a:tc>
                <a:extLst>
                  <a:ext uri="{0D108BD9-81ED-4DB2-BD59-A6C34878D82A}">
                    <a16:rowId xmlns:a16="http://schemas.microsoft.com/office/drawing/2014/main" val="596289639"/>
                  </a:ext>
                </a:extLst>
              </a:tr>
              <a:tr h="143540">
                <a:tc>
                  <a:txBody>
                    <a:bodyPr/>
                    <a:lstStyle/>
                    <a:p>
                      <a:pPr lvl="0">
                        <a:buNone/>
                      </a:pPr>
                      <a:endParaRPr lang="en-US" dirty="0"/>
                    </a:p>
                  </a:txBody>
                  <a:tcPr anchor="ctr">
                    <a:lnL w="12700">
                      <a:solidFill>
                        <a:schemeClr val="bg1"/>
                      </a:solidFill>
                    </a:lnL>
                    <a:lnR w="12700">
                      <a:solidFill>
                        <a:schemeClr val="bg1"/>
                      </a:solidFill>
                    </a:lnR>
                    <a:lnT w="12700">
                      <a:solidFill>
                        <a:schemeClr val="bg1"/>
                      </a:solidFill>
                    </a:lnT>
                    <a:lnB w="12700">
                      <a:solidFill>
                        <a:schemeClr val="bg1"/>
                      </a:solidFill>
                    </a:lnB>
                    <a:solidFill>
                      <a:srgbClr val="D1D8CE"/>
                    </a:solidFill>
                  </a:tcPr>
                </a:tc>
                <a:tc>
                  <a:txBody>
                    <a:bodyPr/>
                    <a:lstStyle/>
                    <a:p>
                      <a:pPr lvl="0" algn="ctr">
                        <a:buNone/>
                      </a:pPr>
                      <a:endParaRPr lang="en-US" sz="1400" b="1" u="none" strike="noStrike" noProof="0" dirty="0"/>
                    </a:p>
                  </a:txBody>
                  <a:tcPr anchor="ctr">
                    <a:lnL w="12700">
                      <a:solidFill>
                        <a:schemeClr val="bg1"/>
                      </a:solidFill>
                    </a:lnL>
                    <a:lnR w="12700">
                      <a:solidFill>
                        <a:schemeClr val="bg1"/>
                      </a:solidFill>
                    </a:lnR>
                    <a:lnT w="12700">
                      <a:solidFill>
                        <a:schemeClr val="bg1"/>
                      </a:solidFill>
                    </a:lnT>
                    <a:lnB w="12700">
                      <a:solidFill>
                        <a:schemeClr val="bg1"/>
                      </a:solidFill>
                    </a:lnB>
                    <a:solidFill>
                      <a:srgbClr val="D1D8CE"/>
                    </a:solidFill>
                  </a:tcPr>
                </a:tc>
                <a:tc>
                  <a:txBody>
                    <a:bodyPr/>
                    <a:lstStyle/>
                    <a:p>
                      <a:pPr lvl="0" algn="ctr">
                        <a:buNone/>
                      </a:pPr>
                      <a:endParaRPr lang="en-US" sz="1400" b="1" dirty="0"/>
                    </a:p>
                  </a:txBody>
                  <a:tcPr anchor="ctr">
                    <a:lnL w="12700">
                      <a:solidFill>
                        <a:schemeClr val="bg1"/>
                      </a:solidFill>
                    </a:lnL>
                    <a:lnR w="12700">
                      <a:solidFill>
                        <a:schemeClr val="bg1"/>
                      </a:solidFill>
                    </a:lnR>
                    <a:lnT w="12700">
                      <a:solidFill>
                        <a:schemeClr val="bg1"/>
                      </a:solidFill>
                    </a:lnT>
                    <a:lnB w="12700">
                      <a:solidFill>
                        <a:schemeClr val="bg1"/>
                      </a:solidFill>
                    </a:lnB>
                    <a:solidFill>
                      <a:srgbClr val="D1D8CE"/>
                    </a:solidFill>
                  </a:tcPr>
                </a:tc>
                <a:extLst>
                  <a:ext uri="{0D108BD9-81ED-4DB2-BD59-A6C34878D82A}">
                    <a16:rowId xmlns:a16="http://schemas.microsoft.com/office/drawing/2014/main" val="635364301"/>
                  </a:ext>
                </a:extLst>
              </a:tr>
              <a:tr h="370838">
                <a:tc>
                  <a:txBody>
                    <a:bodyPr/>
                    <a:lstStyle/>
                    <a:p>
                      <a:pPr lvl="0">
                        <a:buNone/>
                      </a:pPr>
                      <a:r>
                        <a:rPr lang="en-US" sz="1400" b="1"/>
                        <a:t>Net Gain (Loss)</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accent1">
                        <a:lumMod val="20000"/>
                        <a:lumOff val="80000"/>
                      </a:schemeClr>
                    </a:solidFill>
                  </a:tcPr>
                </a:tc>
                <a:tc>
                  <a:txBody>
                    <a:bodyPr/>
                    <a:lstStyle/>
                    <a:p>
                      <a:pPr lvl="0" algn="ctr">
                        <a:buNone/>
                      </a:pPr>
                      <a:r>
                        <a:rPr lang="en-US" sz="1400" b="1" i="0" u="none" strike="noStrike" noProof="0" dirty="0">
                          <a:solidFill>
                            <a:srgbClr val="0A3A5F"/>
                          </a:solidFill>
                          <a:latin typeface="Calibri"/>
                        </a:rPr>
                        <a:t>$8.9</a:t>
                      </a:r>
                      <a:endParaRPr lang="en-US"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accent1">
                        <a:lumMod val="20000"/>
                        <a:lumOff val="80000"/>
                      </a:schemeClr>
                    </a:solidFill>
                  </a:tcPr>
                </a:tc>
                <a:tc>
                  <a:txBody>
                    <a:bodyPr/>
                    <a:lstStyle/>
                    <a:p>
                      <a:pPr lvl="0" algn="ctr">
                        <a:buNone/>
                      </a:pPr>
                      <a:r>
                        <a:rPr lang="en-US" sz="1400" b="1" dirty="0"/>
                        <a:t>3.1</a:t>
                      </a: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accent1">
                        <a:lumMod val="20000"/>
                        <a:lumOff val="80000"/>
                      </a:schemeClr>
                    </a:solidFill>
                  </a:tcPr>
                </a:tc>
                <a:extLst>
                  <a:ext uri="{0D108BD9-81ED-4DB2-BD59-A6C34878D82A}">
                    <a16:rowId xmlns:a16="http://schemas.microsoft.com/office/drawing/2014/main" val="3884645441"/>
                  </a:ext>
                </a:extLst>
              </a:tr>
            </a:tbl>
          </a:graphicData>
        </a:graphic>
      </p:graphicFrame>
      <p:sp>
        <p:nvSpPr>
          <p:cNvPr id="2" name="TextBox 1">
            <a:extLst>
              <a:ext uri="{FF2B5EF4-FFF2-40B4-BE49-F238E27FC236}">
                <a16:creationId xmlns:a16="http://schemas.microsoft.com/office/drawing/2014/main" id="{2E62C416-2F99-1AC4-ED3F-20427A930617}"/>
              </a:ext>
            </a:extLst>
          </p:cNvPr>
          <p:cNvSpPr txBox="1"/>
          <p:nvPr/>
        </p:nvSpPr>
        <p:spPr>
          <a:xfrm>
            <a:off x="570045" y="5840870"/>
            <a:ext cx="5770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dirty="0">
                <a:solidFill>
                  <a:srgbClr val="DB4326"/>
                </a:solidFill>
                <a:cs typeface="Calibri"/>
              </a:rPr>
              <a:t>*In $Millions</a:t>
            </a:r>
            <a:endParaRPr lang="en-US" sz="1400" b="1" i="1" dirty="0">
              <a:solidFill>
                <a:srgbClr val="DB4326"/>
              </a:solidFill>
              <a:ea typeface="Calibri"/>
              <a:cs typeface="Calibri"/>
            </a:endParaRPr>
          </a:p>
        </p:txBody>
      </p:sp>
    </p:spTree>
    <p:extLst>
      <p:ext uri="{BB962C8B-B14F-4D97-AF65-F5344CB8AC3E}">
        <p14:creationId xmlns:p14="http://schemas.microsoft.com/office/powerpoint/2010/main" val="372062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E894-A972-3ECD-E1BA-704C6108F59B}"/>
              </a:ext>
            </a:extLst>
          </p:cNvPr>
          <p:cNvSpPr>
            <a:spLocks noGrp="1"/>
          </p:cNvSpPr>
          <p:nvPr>
            <p:ph type="title"/>
          </p:nvPr>
        </p:nvSpPr>
        <p:spPr>
          <a:xfrm>
            <a:off x="451338" y="295211"/>
            <a:ext cx="10902462" cy="942732"/>
          </a:xfrm>
        </p:spPr>
        <p:txBody>
          <a:bodyPr>
            <a:normAutofit/>
          </a:bodyPr>
          <a:lstStyle/>
          <a:p>
            <a:r>
              <a:rPr lang="en-US" sz="4000" dirty="0"/>
              <a:t>Staffing Overview</a:t>
            </a:r>
          </a:p>
        </p:txBody>
      </p:sp>
      <p:sp>
        <p:nvSpPr>
          <p:cNvPr id="6" name="Rectangle 5">
            <a:extLst>
              <a:ext uri="{FF2B5EF4-FFF2-40B4-BE49-F238E27FC236}">
                <a16:creationId xmlns:a16="http://schemas.microsoft.com/office/drawing/2014/main" id="{B43DAA62-DFBA-BE33-E052-50A4E8522F25}"/>
              </a:ext>
              <a:ext uri="{C183D7F6-B498-43B3-948B-1728B52AA6E4}">
                <adec:decorative xmlns:adec="http://schemas.microsoft.com/office/drawing/2017/decorative" val="1"/>
              </a:ext>
            </a:extLst>
          </p:cNvPr>
          <p:cNvSpPr/>
          <p:nvPr/>
        </p:nvSpPr>
        <p:spPr>
          <a:xfrm>
            <a:off x="0" y="2468443"/>
            <a:ext cx="12192000" cy="22297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AF64DF-3ABD-F7A6-8431-40F5E2375D3F}"/>
              </a:ext>
              <a:ext uri="{C183D7F6-B498-43B3-948B-1728B52AA6E4}">
                <adec:decorative xmlns:adec="http://schemas.microsoft.com/office/drawing/2017/decorative" val="1"/>
              </a:ext>
            </a:extLst>
          </p:cNvPr>
          <p:cNvSpPr/>
          <p:nvPr/>
        </p:nvSpPr>
        <p:spPr>
          <a:xfrm>
            <a:off x="473541" y="1244335"/>
            <a:ext cx="11267121" cy="5027510"/>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642D700C-31F9-B777-F22E-D7524BEB6ABA}"/>
              </a:ext>
            </a:extLst>
          </p:cNvPr>
          <p:cNvGraphicFramePr>
            <a:graphicFrameLocks noGrp="1"/>
          </p:cNvGraphicFramePr>
          <p:nvPr>
            <p:extLst>
              <p:ext uri="{D42A27DB-BD31-4B8C-83A1-F6EECF244321}">
                <p14:modId xmlns:p14="http://schemas.microsoft.com/office/powerpoint/2010/main" val="2230924118"/>
              </p:ext>
            </p:extLst>
          </p:nvPr>
        </p:nvGraphicFramePr>
        <p:xfrm>
          <a:off x="1010494" y="2102340"/>
          <a:ext cx="10205375" cy="2225040"/>
        </p:xfrm>
        <a:graphic>
          <a:graphicData uri="http://schemas.openxmlformats.org/drawingml/2006/table">
            <a:tbl>
              <a:tblPr firstRow="1" bandRow="1">
                <a:tableStyleId>{93296810-A885-4BE3-A3E7-6D5BEEA58F35}</a:tableStyleId>
              </a:tblPr>
              <a:tblGrid>
                <a:gridCol w="4296533">
                  <a:extLst>
                    <a:ext uri="{9D8B030D-6E8A-4147-A177-3AD203B41FA5}">
                      <a16:colId xmlns:a16="http://schemas.microsoft.com/office/drawing/2014/main" val="3501675573"/>
                    </a:ext>
                  </a:extLst>
                </a:gridCol>
                <a:gridCol w="1813668">
                  <a:extLst>
                    <a:ext uri="{9D8B030D-6E8A-4147-A177-3AD203B41FA5}">
                      <a16:colId xmlns:a16="http://schemas.microsoft.com/office/drawing/2014/main" val="3341793044"/>
                    </a:ext>
                  </a:extLst>
                </a:gridCol>
                <a:gridCol w="1733938">
                  <a:extLst>
                    <a:ext uri="{9D8B030D-6E8A-4147-A177-3AD203B41FA5}">
                      <a16:colId xmlns:a16="http://schemas.microsoft.com/office/drawing/2014/main" val="3860321419"/>
                    </a:ext>
                  </a:extLst>
                </a:gridCol>
                <a:gridCol w="2361236">
                  <a:extLst>
                    <a:ext uri="{9D8B030D-6E8A-4147-A177-3AD203B41FA5}">
                      <a16:colId xmlns:a16="http://schemas.microsoft.com/office/drawing/2014/main" val="3017211812"/>
                    </a:ext>
                  </a:extLst>
                </a:gridCol>
              </a:tblGrid>
              <a:tr h="370840">
                <a:tc gridSpan="4">
                  <a:txBody>
                    <a:bodyPr/>
                    <a:lstStyle/>
                    <a:p>
                      <a:pPr algn="ctr"/>
                      <a:r>
                        <a:rPr lang="en-US" sz="1600" dirty="0">
                          <a:solidFill>
                            <a:schemeClr val="accent2"/>
                          </a:solidFill>
                        </a:rPr>
                        <a:t>Total Hires  |  January – August</a:t>
                      </a:r>
                    </a:p>
                  </a:txBody>
                  <a:tcPr anchor="c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3769940"/>
                  </a:ext>
                </a:extLst>
              </a:tr>
              <a:tr h="370840">
                <a:tc>
                  <a:txBody>
                    <a:bodyPr/>
                    <a:lstStyle/>
                    <a:p>
                      <a:endParaRPr lang="en-US" sz="1400" b="1" dirty="0">
                        <a:solidFill>
                          <a:schemeClr val="bg1"/>
                        </a:solidFill>
                      </a:endParaRPr>
                    </a:p>
                  </a:txBody>
                  <a:tcPr anchor="ctr">
                    <a:solidFill>
                      <a:schemeClr val="accent6"/>
                    </a:solidFill>
                  </a:tcPr>
                </a:tc>
                <a:tc>
                  <a:txBody>
                    <a:bodyPr/>
                    <a:lstStyle/>
                    <a:p>
                      <a:pPr algn="ctr"/>
                      <a:r>
                        <a:rPr lang="en-US" sz="1400" b="1" dirty="0">
                          <a:solidFill>
                            <a:schemeClr val="bg1"/>
                          </a:solidFill>
                        </a:rPr>
                        <a:t>2023</a:t>
                      </a:r>
                    </a:p>
                  </a:txBody>
                  <a:tcPr anchor="ctr">
                    <a:solidFill>
                      <a:schemeClr val="accent6"/>
                    </a:solidFill>
                  </a:tcPr>
                </a:tc>
                <a:tc>
                  <a:txBody>
                    <a:bodyPr/>
                    <a:lstStyle/>
                    <a:p>
                      <a:pPr algn="ctr"/>
                      <a:r>
                        <a:rPr lang="en-US" sz="1400" b="1" dirty="0">
                          <a:solidFill>
                            <a:schemeClr val="bg1"/>
                          </a:solidFill>
                        </a:rPr>
                        <a:t>2024</a:t>
                      </a:r>
                    </a:p>
                  </a:txBody>
                  <a:tcPr anchor="ctr">
                    <a:solidFill>
                      <a:schemeClr val="accent6"/>
                    </a:solidFill>
                  </a:tcPr>
                </a:tc>
                <a:tc>
                  <a:txBody>
                    <a:bodyPr/>
                    <a:lstStyle/>
                    <a:p>
                      <a:pPr algn="ctr"/>
                      <a:r>
                        <a:rPr lang="en-US" sz="1400" b="1" dirty="0">
                          <a:solidFill>
                            <a:schemeClr val="bg1"/>
                          </a:solidFill>
                        </a:rPr>
                        <a:t>Difference</a:t>
                      </a:r>
                    </a:p>
                  </a:txBody>
                  <a:tcPr anchor="ctr">
                    <a:solidFill>
                      <a:schemeClr val="accent6"/>
                    </a:solidFill>
                  </a:tcPr>
                </a:tc>
                <a:extLst>
                  <a:ext uri="{0D108BD9-81ED-4DB2-BD59-A6C34878D82A}">
                    <a16:rowId xmlns:a16="http://schemas.microsoft.com/office/drawing/2014/main" val="1386821226"/>
                  </a:ext>
                </a:extLst>
              </a:tr>
              <a:tr h="370840">
                <a:tc>
                  <a:txBody>
                    <a:bodyPr/>
                    <a:lstStyle/>
                    <a:p>
                      <a:r>
                        <a:rPr lang="en-US" sz="1400" dirty="0"/>
                        <a:t>Classified Full Time</a:t>
                      </a:r>
                    </a:p>
                  </a:txBody>
                  <a:tcPr anchor="ctr">
                    <a:solidFill>
                      <a:srgbClr val="F0E7E9"/>
                    </a:solidFill>
                  </a:tcPr>
                </a:tc>
                <a:tc>
                  <a:txBody>
                    <a:bodyPr/>
                    <a:lstStyle/>
                    <a:p>
                      <a:pPr algn="ctr"/>
                      <a:r>
                        <a:rPr lang="en-US" sz="1400" dirty="0"/>
                        <a:t>8</a:t>
                      </a:r>
                    </a:p>
                  </a:txBody>
                  <a:tcPr anchor="ctr">
                    <a:solidFill>
                      <a:srgbClr val="F0E7E9"/>
                    </a:solidFill>
                  </a:tcPr>
                </a:tc>
                <a:tc>
                  <a:txBody>
                    <a:bodyPr/>
                    <a:lstStyle/>
                    <a:p>
                      <a:pPr algn="ctr"/>
                      <a:r>
                        <a:rPr lang="en-US" sz="1400" dirty="0"/>
                        <a:t>14</a:t>
                      </a:r>
                    </a:p>
                  </a:txBody>
                  <a:tcPr anchor="ctr">
                    <a:solidFill>
                      <a:srgbClr val="F0E7E9"/>
                    </a:solidFill>
                  </a:tcPr>
                </a:tc>
                <a:tc>
                  <a:txBody>
                    <a:bodyPr/>
                    <a:lstStyle/>
                    <a:p>
                      <a:pPr algn="ctr"/>
                      <a:r>
                        <a:rPr lang="en-US" sz="1400" dirty="0"/>
                        <a:t>+6</a:t>
                      </a:r>
                    </a:p>
                  </a:txBody>
                  <a:tcPr anchor="ctr">
                    <a:solidFill>
                      <a:srgbClr val="F0E7E9"/>
                    </a:solidFill>
                  </a:tcPr>
                </a:tc>
                <a:extLst>
                  <a:ext uri="{0D108BD9-81ED-4DB2-BD59-A6C34878D82A}">
                    <a16:rowId xmlns:a16="http://schemas.microsoft.com/office/drawing/2014/main" val="749790375"/>
                  </a:ext>
                </a:extLst>
              </a:tr>
              <a:tr h="370840">
                <a:tc>
                  <a:txBody>
                    <a:bodyPr/>
                    <a:lstStyle/>
                    <a:p>
                      <a:r>
                        <a:rPr lang="en-US" sz="1400" dirty="0"/>
                        <a:t>Faculty Full Time</a:t>
                      </a:r>
                    </a:p>
                  </a:txBody>
                  <a:tcPr anchor="ctr"/>
                </a:tc>
                <a:tc>
                  <a:txBody>
                    <a:bodyPr/>
                    <a:lstStyle/>
                    <a:p>
                      <a:pPr algn="ctr"/>
                      <a:r>
                        <a:rPr lang="en-US" sz="1400" dirty="0"/>
                        <a:t>6</a:t>
                      </a:r>
                    </a:p>
                  </a:txBody>
                  <a:tcPr anchor="ctr"/>
                </a:tc>
                <a:tc>
                  <a:txBody>
                    <a:bodyPr/>
                    <a:lstStyle/>
                    <a:p>
                      <a:pPr algn="ctr"/>
                      <a:r>
                        <a:rPr lang="en-US" sz="1400" dirty="0"/>
                        <a:t>25</a:t>
                      </a:r>
                    </a:p>
                  </a:txBody>
                  <a:tcPr anchor="ctr"/>
                </a:tc>
                <a:tc>
                  <a:txBody>
                    <a:bodyPr/>
                    <a:lstStyle/>
                    <a:p>
                      <a:pPr algn="ctr"/>
                      <a:r>
                        <a:rPr lang="en-US" sz="1400" dirty="0"/>
                        <a:t>+19</a:t>
                      </a:r>
                    </a:p>
                  </a:txBody>
                  <a:tcPr anchor="ctr"/>
                </a:tc>
                <a:extLst>
                  <a:ext uri="{0D108BD9-81ED-4DB2-BD59-A6C34878D82A}">
                    <a16:rowId xmlns:a16="http://schemas.microsoft.com/office/drawing/2014/main" val="908145741"/>
                  </a:ext>
                </a:extLst>
              </a:tr>
              <a:tr h="370840">
                <a:tc>
                  <a:txBody>
                    <a:bodyPr/>
                    <a:lstStyle/>
                    <a:p>
                      <a:r>
                        <a:rPr lang="en-US" sz="1400" dirty="0"/>
                        <a:t>Administrative, Professional, Technical Full Time</a:t>
                      </a:r>
                    </a:p>
                  </a:txBody>
                  <a:tcPr anchor="ctr">
                    <a:solidFill>
                      <a:srgbClr val="F0E7E9"/>
                    </a:solidFill>
                  </a:tcPr>
                </a:tc>
                <a:tc>
                  <a:txBody>
                    <a:bodyPr/>
                    <a:lstStyle/>
                    <a:p>
                      <a:pPr algn="ctr"/>
                      <a:r>
                        <a:rPr lang="en-US" sz="1400" dirty="0"/>
                        <a:t>50</a:t>
                      </a:r>
                    </a:p>
                  </a:txBody>
                  <a:tcPr anchor="ctr">
                    <a:solidFill>
                      <a:srgbClr val="F0E7E9"/>
                    </a:solidFill>
                  </a:tcPr>
                </a:tc>
                <a:tc>
                  <a:txBody>
                    <a:bodyPr/>
                    <a:lstStyle/>
                    <a:p>
                      <a:pPr algn="ctr"/>
                      <a:r>
                        <a:rPr lang="en-US" sz="1400" dirty="0"/>
                        <a:t>53</a:t>
                      </a:r>
                    </a:p>
                  </a:txBody>
                  <a:tcPr anchor="ctr">
                    <a:solidFill>
                      <a:srgbClr val="F0E7E9"/>
                    </a:solidFill>
                  </a:tcPr>
                </a:tc>
                <a:tc>
                  <a:txBody>
                    <a:bodyPr/>
                    <a:lstStyle/>
                    <a:p>
                      <a:pPr algn="ctr"/>
                      <a:r>
                        <a:rPr lang="en-US" sz="1400" dirty="0"/>
                        <a:t>+3</a:t>
                      </a:r>
                    </a:p>
                  </a:txBody>
                  <a:tcPr anchor="ctr">
                    <a:solidFill>
                      <a:srgbClr val="F0E7E9"/>
                    </a:solidFill>
                  </a:tcPr>
                </a:tc>
                <a:extLst>
                  <a:ext uri="{0D108BD9-81ED-4DB2-BD59-A6C34878D82A}">
                    <a16:rowId xmlns:a16="http://schemas.microsoft.com/office/drawing/2014/main" val="287564354"/>
                  </a:ext>
                </a:extLst>
              </a:tr>
              <a:tr h="370840">
                <a:tc>
                  <a:txBody>
                    <a:bodyPr/>
                    <a:lstStyle/>
                    <a:p>
                      <a:r>
                        <a:rPr lang="en-US" sz="1400" b="1" dirty="0">
                          <a:solidFill>
                            <a:schemeClr val="bg1"/>
                          </a:solidFill>
                        </a:rPr>
                        <a:t>Grand Total</a:t>
                      </a:r>
                    </a:p>
                  </a:txBody>
                  <a:tcPr anchor="ctr">
                    <a:solidFill>
                      <a:schemeClr val="accent6"/>
                    </a:solidFill>
                  </a:tcPr>
                </a:tc>
                <a:tc>
                  <a:txBody>
                    <a:bodyPr/>
                    <a:lstStyle/>
                    <a:p>
                      <a:pPr algn="ctr"/>
                      <a:r>
                        <a:rPr lang="en-US" sz="1400" b="1" dirty="0">
                          <a:solidFill>
                            <a:schemeClr val="bg1"/>
                          </a:solidFill>
                        </a:rPr>
                        <a:t>64</a:t>
                      </a:r>
                    </a:p>
                  </a:txBody>
                  <a:tcPr anchor="ctr">
                    <a:solidFill>
                      <a:schemeClr val="accent6"/>
                    </a:solidFill>
                  </a:tcPr>
                </a:tc>
                <a:tc>
                  <a:txBody>
                    <a:bodyPr/>
                    <a:lstStyle/>
                    <a:p>
                      <a:pPr algn="ctr"/>
                      <a:r>
                        <a:rPr lang="en-US" sz="1400" b="1" dirty="0">
                          <a:solidFill>
                            <a:schemeClr val="bg1"/>
                          </a:solidFill>
                        </a:rPr>
                        <a:t>92</a:t>
                      </a:r>
                    </a:p>
                  </a:txBody>
                  <a:tcPr anchor="ctr">
                    <a:solidFill>
                      <a:schemeClr val="accent6"/>
                    </a:solidFill>
                  </a:tcPr>
                </a:tc>
                <a:tc>
                  <a:txBody>
                    <a:bodyPr/>
                    <a:lstStyle/>
                    <a:p>
                      <a:pPr algn="ctr"/>
                      <a:r>
                        <a:rPr lang="en-US" sz="1400" b="1" dirty="0">
                          <a:solidFill>
                            <a:schemeClr val="bg1"/>
                          </a:solidFill>
                        </a:rPr>
                        <a:t>+28</a:t>
                      </a:r>
                    </a:p>
                  </a:txBody>
                  <a:tcPr anchor="ctr">
                    <a:solidFill>
                      <a:schemeClr val="accent6"/>
                    </a:solidFill>
                  </a:tcPr>
                </a:tc>
                <a:extLst>
                  <a:ext uri="{0D108BD9-81ED-4DB2-BD59-A6C34878D82A}">
                    <a16:rowId xmlns:a16="http://schemas.microsoft.com/office/drawing/2014/main" val="785908316"/>
                  </a:ext>
                </a:extLst>
              </a:tr>
            </a:tbl>
          </a:graphicData>
        </a:graphic>
      </p:graphicFrame>
      <p:sp>
        <p:nvSpPr>
          <p:cNvPr id="10" name="Content Placeholder 2">
            <a:extLst>
              <a:ext uri="{FF2B5EF4-FFF2-40B4-BE49-F238E27FC236}">
                <a16:creationId xmlns:a16="http://schemas.microsoft.com/office/drawing/2014/main" id="{65EE1C0A-4E24-67C6-6B33-DE9FC2B70AEF}"/>
              </a:ext>
            </a:extLst>
          </p:cNvPr>
          <p:cNvSpPr txBox="1">
            <a:spLocks/>
          </p:cNvSpPr>
          <p:nvPr/>
        </p:nvSpPr>
        <p:spPr>
          <a:xfrm>
            <a:off x="1010494" y="4991193"/>
            <a:ext cx="10730168" cy="222977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Aft>
                <a:spcPts val="0"/>
              </a:spcAft>
              <a:buClrTx/>
              <a:buSzTx/>
              <a:buNone/>
              <a:tabLst/>
              <a:defRPr/>
            </a:pPr>
            <a:r>
              <a:rPr lang="en-US" sz="1800" b="1" dirty="0">
                <a:solidFill>
                  <a:schemeClr val="accent2"/>
                </a:solidFill>
                <a:latin typeface="Calibri" panose="020F0502020204030204" pitchFamily="34" charset="0"/>
                <a:cs typeface="Calibri" panose="020F0502020204030204" pitchFamily="34" charset="0"/>
              </a:rPr>
              <a:t>Hiring Season</a:t>
            </a:r>
          </a:p>
          <a:p>
            <a:pPr>
              <a:lnSpc>
                <a:spcPct val="100000"/>
              </a:lnSpc>
              <a:spcBef>
                <a:spcPts val="400"/>
              </a:spcBef>
              <a:spcAft>
                <a:spcPts val="600"/>
              </a:spcAft>
            </a:pPr>
            <a:r>
              <a:rPr lang="en-US" sz="1800" dirty="0">
                <a:latin typeface="Calibri" panose="020F0502020204030204" pitchFamily="34" charset="0"/>
                <a:cs typeface="Calibri" panose="020F0502020204030204" pitchFamily="34" charset="0"/>
              </a:rPr>
              <a:t>28 more new hires than last year, with more still in progress.</a:t>
            </a:r>
          </a:p>
        </p:txBody>
      </p:sp>
      <p:pic>
        <p:nvPicPr>
          <p:cNvPr id="12" name="Picture 11">
            <a:extLst>
              <a:ext uri="{FF2B5EF4-FFF2-40B4-BE49-F238E27FC236}">
                <a16:creationId xmlns:a16="http://schemas.microsoft.com/office/drawing/2014/main" id="{A297F31B-AA78-F674-0687-790922B3BD91}"/>
              </a:ext>
              <a:ext uri="{C183D7F6-B498-43B3-948B-1728B52AA6E4}">
                <adec:decorative xmlns:adec="http://schemas.microsoft.com/office/drawing/2017/decorative" val="1"/>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rcRect/>
          <a:stretch/>
        </p:blipFill>
        <p:spPr>
          <a:xfrm>
            <a:off x="451338" y="1237942"/>
            <a:ext cx="11289324" cy="476497"/>
          </a:xfrm>
          <a:prstGeom prst="rect">
            <a:avLst/>
          </a:prstGeom>
        </p:spPr>
      </p:pic>
    </p:spTree>
    <p:extLst>
      <p:ext uri="{BB962C8B-B14F-4D97-AF65-F5344CB8AC3E}">
        <p14:creationId xmlns:p14="http://schemas.microsoft.com/office/powerpoint/2010/main" val="923817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CA5EC-C25D-FC48-D5A6-90B0FDE65911}"/>
              </a:ext>
            </a:extLst>
          </p:cNvPr>
          <p:cNvSpPr>
            <a:spLocks noGrp="1"/>
          </p:cNvSpPr>
          <p:nvPr>
            <p:ph type="title"/>
          </p:nvPr>
        </p:nvSpPr>
        <p:spPr>
          <a:xfrm>
            <a:off x="838200" y="220857"/>
            <a:ext cx="10515600" cy="868597"/>
          </a:xfrm>
        </p:spPr>
        <p:txBody>
          <a:bodyPr>
            <a:normAutofit/>
          </a:bodyPr>
          <a:lstStyle/>
          <a:p>
            <a:r>
              <a:rPr lang="en-US" sz="3200" dirty="0"/>
              <a:t>Staffing Requests</a:t>
            </a:r>
          </a:p>
        </p:txBody>
      </p:sp>
      <p:sp>
        <p:nvSpPr>
          <p:cNvPr id="6" name="Rectangle 5">
            <a:extLst>
              <a:ext uri="{FF2B5EF4-FFF2-40B4-BE49-F238E27FC236}">
                <a16:creationId xmlns:a16="http://schemas.microsoft.com/office/drawing/2014/main" id="{B43DAA62-DFBA-BE33-E052-50A4E8522F25}"/>
              </a:ext>
              <a:ext uri="{C183D7F6-B498-43B3-948B-1728B52AA6E4}">
                <adec:decorative xmlns:adec="http://schemas.microsoft.com/office/drawing/2017/decorative" val="1"/>
              </a:ext>
            </a:extLst>
          </p:cNvPr>
          <p:cNvSpPr/>
          <p:nvPr/>
        </p:nvSpPr>
        <p:spPr>
          <a:xfrm>
            <a:off x="0" y="1970745"/>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AF64DF-3ABD-F7A6-8431-40F5E2375D3F}"/>
              </a:ext>
              <a:ext uri="{C183D7F6-B498-43B3-948B-1728B52AA6E4}">
                <adec:decorative xmlns:adec="http://schemas.microsoft.com/office/drawing/2017/decorative" val="1"/>
              </a:ext>
            </a:extLst>
          </p:cNvPr>
          <p:cNvSpPr/>
          <p:nvPr/>
        </p:nvSpPr>
        <p:spPr>
          <a:xfrm>
            <a:off x="480647" y="1106817"/>
            <a:ext cx="11260016" cy="5161002"/>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A5D9062F-1A28-ABF5-17FC-31C22CBDE296}"/>
              </a:ext>
            </a:extLst>
          </p:cNvPr>
          <p:cNvGraphicFramePr>
            <a:graphicFrameLocks noGrp="1"/>
          </p:cNvGraphicFramePr>
          <p:nvPr>
            <p:extLst>
              <p:ext uri="{D42A27DB-BD31-4B8C-83A1-F6EECF244321}">
                <p14:modId xmlns:p14="http://schemas.microsoft.com/office/powerpoint/2010/main" val="3342773198"/>
              </p:ext>
            </p:extLst>
          </p:nvPr>
        </p:nvGraphicFramePr>
        <p:xfrm>
          <a:off x="970002" y="1751744"/>
          <a:ext cx="5059679" cy="3138032"/>
        </p:xfrm>
        <a:graphic>
          <a:graphicData uri="http://schemas.openxmlformats.org/drawingml/2006/table">
            <a:tbl>
              <a:tblPr firstRow="1" firstCol="1" bandRow="1">
                <a:tableStyleId>{9DCAF9ED-07DC-4A11-8D7F-57B35C25682E}</a:tableStyleId>
              </a:tblPr>
              <a:tblGrid>
                <a:gridCol w="2708915">
                  <a:extLst>
                    <a:ext uri="{9D8B030D-6E8A-4147-A177-3AD203B41FA5}">
                      <a16:colId xmlns:a16="http://schemas.microsoft.com/office/drawing/2014/main" val="3396172721"/>
                    </a:ext>
                  </a:extLst>
                </a:gridCol>
                <a:gridCol w="2350764">
                  <a:extLst>
                    <a:ext uri="{9D8B030D-6E8A-4147-A177-3AD203B41FA5}">
                      <a16:colId xmlns:a16="http://schemas.microsoft.com/office/drawing/2014/main" val="437244599"/>
                    </a:ext>
                  </a:extLst>
                </a:gridCol>
              </a:tblGrid>
              <a:tr h="494677">
                <a:tc gridSpan="2">
                  <a:txBody>
                    <a:bodyPr/>
                    <a:lstStyle/>
                    <a:p>
                      <a:pPr marL="0" marR="0" algn="ctr">
                        <a:lnSpc>
                          <a:spcPct val="107000"/>
                        </a:lnSpc>
                        <a:spcBef>
                          <a:spcPts val="0"/>
                        </a:spcBef>
                        <a:spcAft>
                          <a:spcPts val="0"/>
                        </a:spcAft>
                      </a:pPr>
                      <a:r>
                        <a:rPr lang="en-US" sz="1600" kern="0" dirty="0">
                          <a:effectLst/>
                          <a:latin typeface="Calibri" panose="020F0502020204030204" pitchFamily="34" charset="0"/>
                          <a:cs typeface="Calibri" panose="020F0502020204030204" pitchFamily="34" charset="0"/>
                        </a:rPr>
                        <a:t> </a:t>
                      </a:r>
                      <a:r>
                        <a:rPr lang="en-US" sz="1800" kern="0" dirty="0">
                          <a:solidFill>
                            <a:schemeClr val="accent6"/>
                          </a:solidFill>
                          <a:effectLst/>
                          <a:latin typeface="Calibri" panose="020F0502020204030204" pitchFamily="34" charset="0"/>
                          <a:cs typeface="Calibri" panose="020F0502020204030204" pitchFamily="34" charset="0"/>
                        </a:rPr>
                        <a:t>Position Type and Total Requests</a:t>
                      </a:r>
                    </a:p>
                  </a:txBody>
                  <a:tcPr anchor="ctr">
                    <a:noFill/>
                  </a:tcPr>
                </a:tc>
                <a:tc hMerge="1">
                  <a:txBody>
                    <a:bodyPr/>
                    <a:lstStyle/>
                    <a:p>
                      <a:endParaRPr dirty="0"/>
                    </a:p>
                  </a:txBody>
                  <a:tcPr anchor="ctr">
                    <a:noFill/>
                  </a:tcPr>
                </a:tc>
                <a:extLst>
                  <a:ext uri="{0D108BD9-81ED-4DB2-BD59-A6C34878D82A}">
                    <a16:rowId xmlns:a16="http://schemas.microsoft.com/office/drawing/2014/main" val="1953948249"/>
                  </a:ext>
                </a:extLst>
              </a:tr>
              <a:tr h="528671">
                <a:tc>
                  <a:txBody>
                    <a:bodyPr/>
                    <a:lstStyle/>
                    <a:p>
                      <a:pPr marL="0" marR="0" algn="ctr">
                        <a:lnSpc>
                          <a:spcPct val="107000"/>
                        </a:lnSpc>
                        <a:spcBef>
                          <a:spcPts val="0"/>
                        </a:spcBef>
                        <a:spcAft>
                          <a:spcPts val="0"/>
                        </a:spcAft>
                      </a:pPr>
                      <a:r>
                        <a:rPr lang="en-US" sz="1600" b="0" kern="0" dirty="0">
                          <a:effectLst/>
                          <a:latin typeface="Calibri" panose="020F0502020204030204" pitchFamily="34" charset="0"/>
                          <a:cs typeface="Calibri" panose="020F0502020204030204" pitchFamily="34" charset="0"/>
                        </a:rPr>
                        <a:t>Classified to APT</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1" kern="0" dirty="0">
                          <a:solidFill>
                            <a:schemeClr val="tx1"/>
                          </a:solidFill>
                          <a:effectLst/>
                          <a:latin typeface="Calibri" panose="020F0502020204030204" pitchFamily="34" charset="0"/>
                          <a:cs typeface="Calibri" panose="020F0502020204030204" pitchFamily="34" charset="0"/>
                        </a:rPr>
                        <a:t>8</a:t>
                      </a:r>
                      <a:endParaRPr lang="en-US" sz="16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1">
                        <a:lumMod val="20000"/>
                        <a:lumOff val="80000"/>
                      </a:schemeClr>
                    </a:solidFill>
                  </a:tcPr>
                </a:tc>
                <a:extLst>
                  <a:ext uri="{0D108BD9-81ED-4DB2-BD59-A6C34878D82A}">
                    <a16:rowId xmlns:a16="http://schemas.microsoft.com/office/drawing/2014/main" val="2063682715"/>
                  </a:ext>
                </a:extLst>
              </a:tr>
              <a:tr h="528671">
                <a:tc>
                  <a:txBody>
                    <a:bodyPr/>
                    <a:lstStyle/>
                    <a:p>
                      <a:pPr marL="0" marR="0" algn="ctr">
                        <a:lnSpc>
                          <a:spcPct val="107000"/>
                        </a:lnSpc>
                        <a:spcBef>
                          <a:spcPts val="0"/>
                        </a:spcBef>
                        <a:spcAft>
                          <a:spcPts val="0"/>
                        </a:spcAft>
                      </a:pPr>
                      <a:r>
                        <a:rPr lang="en-US" sz="1600" b="0" kern="0" dirty="0">
                          <a:effectLst/>
                          <a:latin typeface="Calibri" panose="020F0502020204030204" pitchFamily="34" charset="0"/>
                          <a:cs typeface="Calibri" panose="020F0502020204030204" pitchFamily="34" charset="0"/>
                        </a:rPr>
                        <a:t>Classified New</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Calibri" panose="020F0502020204030204" pitchFamily="34" charset="0"/>
                        </a:rPr>
                        <a:t>3</a:t>
                      </a:r>
                    </a:p>
                  </a:txBody>
                  <a:tcPr anchor="ctr">
                    <a:solidFill>
                      <a:schemeClr val="accent6">
                        <a:alpha val="5000"/>
                      </a:schemeClr>
                    </a:solidFill>
                  </a:tcPr>
                </a:tc>
                <a:extLst>
                  <a:ext uri="{0D108BD9-81ED-4DB2-BD59-A6C34878D82A}">
                    <a16:rowId xmlns:a16="http://schemas.microsoft.com/office/drawing/2014/main" val="1483009246"/>
                  </a:ext>
                </a:extLst>
              </a:tr>
              <a:tr h="528671">
                <a:tc>
                  <a:txBody>
                    <a:bodyPr/>
                    <a:lstStyle/>
                    <a:p>
                      <a:pPr marL="0" marR="0" algn="ctr">
                        <a:lnSpc>
                          <a:spcPct val="107000"/>
                        </a:lnSpc>
                        <a:spcBef>
                          <a:spcPts val="0"/>
                        </a:spcBef>
                        <a:spcAft>
                          <a:spcPts val="0"/>
                        </a:spcAft>
                      </a:pPr>
                      <a:r>
                        <a:rPr lang="en-US" sz="1600" b="0" kern="100" dirty="0">
                          <a:effectLst/>
                          <a:latin typeface="Calibri" panose="020F0502020204030204" pitchFamily="34" charset="0"/>
                          <a:ea typeface="Calibri" panose="020F0502020204030204" pitchFamily="34" charset="0"/>
                          <a:cs typeface="Calibri" panose="020F0502020204030204" pitchFamily="34" charset="0"/>
                        </a:rPr>
                        <a:t>APT New Positions</a:t>
                      </a:r>
                    </a:p>
                  </a:txBody>
                  <a:tcPr anchor="ct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Calibri" panose="020F0502020204030204" pitchFamily="34" charset="0"/>
                        </a:rPr>
                        <a:t>27</a:t>
                      </a:r>
                    </a:p>
                  </a:txBody>
                  <a:tcPr anchor="ctr">
                    <a:solidFill>
                      <a:schemeClr val="accent6">
                        <a:alpha val="20000"/>
                      </a:schemeClr>
                    </a:solidFill>
                  </a:tcPr>
                </a:tc>
                <a:extLst>
                  <a:ext uri="{0D108BD9-81ED-4DB2-BD59-A6C34878D82A}">
                    <a16:rowId xmlns:a16="http://schemas.microsoft.com/office/drawing/2014/main" val="392910030"/>
                  </a:ext>
                </a:extLst>
              </a:tr>
              <a:tr h="528671">
                <a:tc>
                  <a:txBody>
                    <a:bodyPr/>
                    <a:lstStyle/>
                    <a:p>
                      <a:pPr marL="0" marR="0" algn="ctr">
                        <a:lnSpc>
                          <a:spcPct val="107000"/>
                        </a:lnSpc>
                        <a:spcBef>
                          <a:spcPts val="0"/>
                        </a:spcBef>
                        <a:spcAft>
                          <a:spcPts val="0"/>
                        </a:spcAft>
                      </a:pPr>
                      <a:r>
                        <a:rPr lang="en-US" sz="1600" b="0" kern="100" dirty="0">
                          <a:effectLst/>
                          <a:latin typeface="Calibri" panose="020F0502020204030204" pitchFamily="34" charset="0"/>
                          <a:ea typeface="Calibri" panose="020F0502020204030204" pitchFamily="34" charset="0"/>
                          <a:cs typeface="Calibri" panose="020F0502020204030204" pitchFamily="34" charset="0"/>
                        </a:rPr>
                        <a:t>Faculty New</a:t>
                      </a:r>
                    </a:p>
                  </a:txBody>
                  <a:tcPr anchor="ctr">
                    <a:solidFill>
                      <a:schemeClr val="lt1">
                        <a:alpha val="5000"/>
                      </a:schemeClr>
                    </a:solidFill>
                  </a:tcPr>
                </a:tc>
                <a:tc>
                  <a:txBody>
                    <a:bodyPr/>
                    <a:lstStyle/>
                    <a:p>
                      <a:pPr marL="0" marR="0" algn="ctr">
                        <a:lnSpc>
                          <a:spcPct val="107000"/>
                        </a:lnSpc>
                        <a:spcBef>
                          <a:spcPts val="0"/>
                        </a:spcBef>
                        <a:spcAft>
                          <a:spcPts val="0"/>
                        </a:spcAft>
                      </a:pPr>
                      <a:r>
                        <a:rPr lang="en-US" sz="1600" b="1" kern="100" dirty="0">
                          <a:effectLst/>
                          <a:latin typeface="Calibri" panose="020F0502020204030204" pitchFamily="34" charset="0"/>
                          <a:ea typeface="Calibri" panose="020F0502020204030204" pitchFamily="34" charset="0"/>
                          <a:cs typeface="Calibri" panose="020F0502020204030204" pitchFamily="34" charset="0"/>
                        </a:rPr>
                        <a:t>14</a:t>
                      </a:r>
                    </a:p>
                  </a:txBody>
                  <a:tcPr anchor="ctr">
                    <a:solidFill>
                      <a:schemeClr val="accent6">
                        <a:alpha val="5000"/>
                      </a:schemeClr>
                    </a:solidFill>
                  </a:tcPr>
                </a:tc>
                <a:extLst>
                  <a:ext uri="{0D108BD9-81ED-4DB2-BD59-A6C34878D82A}">
                    <a16:rowId xmlns:a16="http://schemas.microsoft.com/office/drawing/2014/main" val="2229803104"/>
                  </a:ext>
                </a:extLst>
              </a:tr>
              <a:tr h="528671">
                <a:tc>
                  <a:txBody>
                    <a:bodyPr/>
                    <a:lstStyle/>
                    <a:p>
                      <a:pPr marL="0" marR="0" algn="ctr">
                        <a:lnSpc>
                          <a:spcPct val="107000"/>
                        </a:lnSpc>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Total</a:t>
                      </a:r>
                    </a:p>
                  </a:txBody>
                  <a:tcPr anchor="ctr">
                    <a:solidFill>
                      <a:schemeClr val="accent2"/>
                    </a:solidFill>
                  </a:tcPr>
                </a:tc>
                <a:tc>
                  <a:txBody>
                    <a:bodyPr/>
                    <a:lstStyle/>
                    <a:p>
                      <a:pPr marL="0" marR="0" algn="ctr">
                        <a:lnSpc>
                          <a:spcPct val="107000"/>
                        </a:lnSpc>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52</a:t>
                      </a:r>
                    </a:p>
                  </a:txBody>
                  <a:tcPr anchor="ctr">
                    <a:solidFill>
                      <a:schemeClr val="accent6"/>
                    </a:solidFill>
                  </a:tcPr>
                </a:tc>
                <a:extLst>
                  <a:ext uri="{0D108BD9-81ED-4DB2-BD59-A6C34878D82A}">
                    <a16:rowId xmlns:a16="http://schemas.microsoft.com/office/drawing/2014/main" val="2898483214"/>
                  </a:ext>
                </a:extLst>
              </a:tr>
            </a:tbl>
          </a:graphicData>
        </a:graphic>
      </p:graphicFrame>
      <p:sp>
        <p:nvSpPr>
          <p:cNvPr id="8" name="Content Placeholder 2">
            <a:extLst>
              <a:ext uri="{FF2B5EF4-FFF2-40B4-BE49-F238E27FC236}">
                <a16:creationId xmlns:a16="http://schemas.microsoft.com/office/drawing/2014/main" id="{E2C67E92-48A9-7BC2-DA9E-2348AAC42467}"/>
              </a:ext>
            </a:extLst>
          </p:cNvPr>
          <p:cNvSpPr txBox="1">
            <a:spLocks/>
          </p:cNvSpPr>
          <p:nvPr/>
        </p:nvSpPr>
        <p:spPr>
          <a:xfrm>
            <a:off x="970002" y="5108777"/>
            <a:ext cx="5090160" cy="642406"/>
          </a:xfrm>
          <a:prstGeom prst="rect">
            <a:avLst/>
          </a:prstGeom>
        </p:spPr>
        <p:txBody>
          <a:bodyPr anchor="b">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4000" b="1" i="1" dirty="0">
                <a:solidFill>
                  <a:schemeClr val="accent2"/>
                </a:solidFill>
                <a:latin typeface="Calibri" panose="020F0502020204030204" pitchFamily="34" charset="0"/>
                <a:cs typeface="Calibri" panose="020F0502020204030204" pitchFamily="34" charset="0"/>
              </a:rPr>
              <a:t>44</a:t>
            </a:r>
            <a:r>
              <a:rPr lang="en-US" sz="2400" b="1" i="1" dirty="0">
                <a:solidFill>
                  <a:schemeClr val="accent2"/>
                </a:solidFill>
                <a:latin typeface="Calibri" panose="020F0502020204030204" pitchFamily="34" charset="0"/>
                <a:cs typeface="Calibri" panose="020F0502020204030204" pitchFamily="34" charset="0"/>
              </a:rPr>
              <a:t> Total New Positions</a:t>
            </a:r>
            <a:endParaRPr lang="en-US" sz="2400" dirty="0">
              <a:solidFill>
                <a:schemeClr val="accent2"/>
              </a:solidFill>
              <a:latin typeface="Calibri" panose="020F0502020204030204"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DC5AF517-B6CA-E687-5435-FD3F5E3B545E}"/>
              </a:ext>
            </a:extLst>
          </p:cNvPr>
          <p:cNvGraphicFramePr>
            <a:graphicFrameLocks noGrp="1"/>
          </p:cNvGraphicFramePr>
          <p:nvPr>
            <p:extLst>
              <p:ext uri="{D42A27DB-BD31-4B8C-83A1-F6EECF244321}">
                <p14:modId xmlns:p14="http://schemas.microsoft.com/office/powerpoint/2010/main" val="1618037734"/>
              </p:ext>
            </p:extLst>
          </p:nvPr>
        </p:nvGraphicFramePr>
        <p:xfrm>
          <a:off x="6270005" y="2202339"/>
          <a:ext cx="5090160" cy="2195995"/>
        </p:xfrm>
        <a:graphic>
          <a:graphicData uri="http://schemas.openxmlformats.org/drawingml/2006/table">
            <a:tbl>
              <a:tblPr firstRow="1" firstCol="1" bandRow="1">
                <a:tableStyleId>{9DCAF9ED-07DC-4A11-8D7F-57B35C25682E}</a:tableStyleId>
              </a:tblPr>
              <a:tblGrid>
                <a:gridCol w="2731785">
                  <a:extLst>
                    <a:ext uri="{9D8B030D-6E8A-4147-A177-3AD203B41FA5}">
                      <a16:colId xmlns:a16="http://schemas.microsoft.com/office/drawing/2014/main" val="3396172721"/>
                    </a:ext>
                  </a:extLst>
                </a:gridCol>
                <a:gridCol w="2358375">
                  <a:extLst>
                    <a:ext uri="{9D8B030D-6E8A-4147-A177-3AD203B41FA5}">
                      <a16:colId xmlns:a16="http://schemas.microsoft.com/office/drawing/2014/main" val="437244599"/>
                    </a:ext>
                  </a:extLst>
                </a:gridCol>
              </a:tblGrid>
              <a:tr h="470720">
                <a:tc gridSpan="2">
                  <a:txBody>
                    <a:bodyPr/>
                    <a:lstStyle/>
                    <a:p>
                      <a:pPr marL="0" marR="0" algn="ctr">
                        <a:lnSpc>
                          <a:spcPct val="107000"/>
                        </a:lnSpc>
                        <a:spcBef>
                          <a:spcPts val="0"/>
                        </a:spcBef>
                        <a:spcAft>
                          <a:spcPts val="0"/>
                        </a:spcAft>
                      </a:pPr>
                      <a:r>
                        <a:rPr lang="en-US" sz="1800" kern="0" dirty="0">
                          <a:solidFill>
                            <a:schemeClr val="accent6"/>
                          </a:solidFill>
                          <a:effectLst/>
                          <a:latin typeface="Calibri" panose="020F0502020204030204" pitchFamily="34" charset="0"/>
                          <a:cs typeface="Calibri" panose="020F0502020204030204" pitchFamily="34" charset="0"/>
                        </a:rPr>
                        <a:t> Estimated Fiscal Impact +/- (all staffing changes)</a:t>
                      </a:r>
                      <a:endParaRPr lang="en-US" sz="1800" kern="100" dirty="0">
                        <a:solidFill>
                          <a:schemeClr val="accent6"/>
                        </a:solidFill>
                        <a:effectLst/>
                        <a:latin typeface="Calibri" panose="020F0502020204030204" pitchFamily="34" charset="0"/>
                        <a:ea typeface="Calibri" panose="020F0502020204030204" pitchFamily="34" charset="0"/>
                        <a:cs typeface="Calibri" panose="020F0502020204030204" pitchFamily="34" charset="0"/>
                      </a:endParaRPr>
                    </a:p>
                  </a:txBody>
                  <a:tcPr anchor="ctr">
                    <a:noFill/>
                  </a:tcPr>
                </a:tc>
                <a:tc hMerge="1">
                  <a:txBody>
                    <a:bodyPr/>
                    <a:lstStyle/>
                    <a:p>
                      <a:pPr marL="0" marR="0" algn="ctr">
                        <a:lnSpc>
                          <a:spcPct val="100000"/>
                        </a:lnSpc>
                        <a:spcBef>
                          <a:spcPts val="0"/>
                        </a:spcBef>
                        <a:spcAft>
                          <a:spcPts val="0"/>
                        </a:spcAft>
                      </a:pPr>
                      <a:endParaRPr lang="en-US" sz="1600" kern="0" dirty="0">
                        <a:effectLst/>
                      </a:endParaRPr>
                    </a:p>
                  </a:txBody>
                  <a:tcPr anchor="ctr">
                    <a:solidFill>
                      <a:schemeClr val="accent6">
                        <a:alpha val="0"/>
                      </a:schemeClr>
                    </a:solidFill>
                  </a:tcPr>
                </a:tc>
                <a:extLst>
                  <a:ext uri="{0D108BD9-81ED-4DB2-BD59-A6C34878D82A}">
                    <a16:rowId xmlns:a16="http://schemas.microsoft.com/office/drawing/2014/main" val="1953948249"/>
                  </a:ext>
                </a:extLst>
              </a:tr>
              <a:tr h="431339">
                <a:tc>
                  <a:txBody>
                    <a:bodyPr/>
                    <a:lstStyle/>
                    <a:p>
                      <a:pPr marL="0" marR="0" algn="ctr">
                        <a:lnSpc>
                          <a:spcPct val="107000"/>
                        </a:lnSpc>
                        <a:spcBef>
                          <a:spcPts val="0"/>
                        </a:spcBef>
                        <a:spcAft>
                          <a:spcPts val="0"/>
                        </a:spcAft>
                      </a:pPr>
                      <a:r>
                        <a:rPr lang="en-US" sz="1600" b="0" kern="0" dirty="0">
                          <a:effectLst/>
                          <a:latin typeface="Calibri" panose="020F0502020204030204" pitchFamily="34" charset="0"/>
                          <a:cs typeface="Calibri" panose="020F0502020204030204" pitchFamily="34" charset="0"/>
                        </a:rPr>
                        <a:t>Classified</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kern="0" dirty="0">
                          <a:solidFill>
                            <a:schemeClr val="tx1"/>
                          </a:solidFill>
                          <a:effectLst/>
                          <a:latin typeface="Calibri" panose="020F0502020204030204" pitchFamily="34" charset="0"/>
                          <a:cs typeface="Calibri" panose="020F0502020204030204" pitchFamily="34" charset="0"/>
                        </a:rPr>
                        <a:t>$202,293</a:t>
                      </a:r>
                      <a:endParaRPr lang="en-US"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6">
                        <a:alpha val="20000"/>
                      </a:schemeClr>
                    </a:solidFill>
                  </a:tcPr>
                </a:tc>
                <a:extLst>
                  <a:ext uri="{0D108BD9-81ED-4DB2-BD59-A6C34878D82A}">
                    <a16:rowId xmlns:a16="http://schemas.microsoft.com/office/drawing/2014/main" val="1945562153"/>
                  </a:ext>
                </a:extLst>
              </a:tr>
              <a:tr h="431339">
                <a:tc>
                  <a:txBody>
                    <a:bodyPr/>
                    <a:lstStyle/>
                    <a:p>
                      <a:pPr marL="0" marR="0" algn="ctr">
                        <a:lnSpc>
                          <a:spcPct val="107000"/>
                        </a:lnSpc>
                        <a:spcBef>
                          <a:spcPts val="0"/>
                        </a:spcBef>
                        <a:spcAft>
                          <a:spcPts val="0"/>
                        </a:spcAft>
                      </a:pPr>
                      <a:r>
                        <a:rPr lang="en-US" sz="1600" b="0" kern="0" dirty="0">
                          <a:effectLst/>
                          <a:latin typeface="Calibri" panose="020F0502020204030204" pitchFamily="34" charset="0"/>
                          <a:cs typeface="Calibri" panose="020F0502020204030204" pitchFamily="34" charset="0"/>
                        </a:rPr>
                        <a:t>APT</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b="0" kern="0" dirty="0">
                          <a:solidFill>
                            <a:schemeClr val="tx1"/>
                          </a:solidFill>
                          <a:effectLst/>
                          <a:latin typeface="Calibri" panose="020F0502020204030204" pitchFamily="34" charset="0"/>
                          <a:cs typeface="Calibri" panose="020F0502020204030204" pitchFamily="34" charset="0"/>
                        </a:rPr>
                        <a:t>$2,104,115</a:t>
                      </a:r>
                      <a:endParaRPr lang="en-US" sz="1600" b="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anchor="ctr">
                    <a:solidFill>
                      <a:schemeClr val="accent6">
                        <a:alpha val="5000"/>
                      </a:schemeClr>
                    </a:solidFill>
                  </a:tcPr>
                </a:tc>
                <a:extLst>
                  <a:ext uri="{0D108BD9-81ED-4DB2-BD59-A6C34878D82A}">
                    <a16:rowId xmlns:a16="http://schemas.microsoft.com/office/drawing/2014/main" val="2063682715"/>
                  </a:ext>
                </a:extLst>
              </a:tr>
              <a:tr h="431339">
                <a:tc>
                  <a:txBody>
                    <a:bodyPr/>
                    <a:lstStyle/>
                    <a:p>
                      <a:pPr marL="0" marR="0" algn="ctr">
                        <a:lnSpc>
                          <a:spcPct val="107000"/>
                        </a:lnSpc>
                        <a:spcBef>
                          <a:spcPts val="0"/>
                        </a:spcBef>
                        <a:spcAft>
                          <a:spcPts val="0"/>
                        </a:spcAft>
                      </a:pPr>
                      <a:r>
                        <a:rPr lang="en-US" sz="1600" b="0" kern="0" dirty="0">
                          <a:effectLst/>
                          <a:latin typeface="Calibri" panose="020F0502020204030204" pitchFamily="34" charset="0"/>
                          <a:cs typeface="Calibri" panose="020F0502020204030204" pitchFamily="34" charset="0"/>
                        </a:rPr>
                        <a:t>Faculty</a:t>
                      </a:r>
                      <a:endParaRPr lang="en-US" sz="1600" b="0" kern="100" dirty="0">
                        <a:effectLst/>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marL="0" marR="0" algn="ctr">
                        <a:lnSpc>
                          <a:spcPct val="107000"/>
                        </a:lnSpc>
                        <a:spcBef>
                          <a:spcPts val="0"/>
                        </a:spcBef>
                        <a:spcAft>
                          <a:spcPts val="0"/>
                        </a:spcAft>
                      </a:pPr>
                      <a:r>
                        <a:rPr lang="en-US" sz="1600" b="0" kern="100" dirty="0">
                          <a:effectLst/>
                          <a:latin typeface="Calibri" panose="020F0502020204030204" pitchFamily="34" charset="0"/>
                          <a:ea typeface="Calibri" panose="020F0502020204030204" pitchFamily="34" charset="0"/>
                          <a:cs typeface="Calibri" panose="020F0502020204030204" pitchFamily="34" charset="0"/>
                        </a:rPr>
                        <a:t>$946,377</a:t>
                      </a:r>
                    </a:p>
                  </a:txBody>
                  <a:tcPr anchor="ctr">
                    <a:solidFill>
                      <a:schemeClr val="accent6">
                        <a:alpha val="20000"/>
                      </a:schemeClr>
                    </a:solidFill>
                  </a:tcPr>
                </a:tc>
                <a:extLst>
                  <a:ext uri="{0D108BD9-81ED-4DB2-BD59-A6C34878D82A}">
                    <a16:rowId xmlns:a16="http://schemas.microsoft.com/office/drawing/2014/main" val="1483009246"/>
                  </a:ext>
                </a:extLst>
              </a:tr>
              <a:tr h="431258">
                <a:tc>
                  <a:txBody>
                    <a:bodyPr/>
                    <a:lstStyle/>
                    <a:p>
                      <a:pPr marL="0" marR="0" algn="ctr">
                        <a:lnSpc>
                          <a:spcPct val="107000"/>
                        </a:lnSpc>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Total</a:t>
                      </a:r>
                    </a:p>
                  </a:txBody>
                  <a:tcPr anchor="ctr">
                    <a:solidFill>
                      <a:schemeClr val="accent2"/>
                    </a:solidFill>
                  </a:tcPr>
                </a:tc>
                <a:tc>
                  <a:txBody>
                    <a:bodyPr/>
                    <a:lstStyle/>
                    <a:p>
                      <a:pPr marL="0" marR="0" algn="ctr">
                        <a:lnSpc>
                          <a:spcPct val="107000"/>
                        </a:lnSpc>
                        <a:spcBef>
                          <a:spcPts val="0"/>
                        </a:spcBef>
                        <a:spcAft>
                          <a:spcPts val="0"/>
                        </a:spcAft>
                      </a:pPr>
                      <a:r>
                        <a:rPr lang="en-US" sz="1600" b="1"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$3,252,785</a:t>
                      </a:r>
                    </a:p>
                  </a:txBody>
                  <a:tcPr anchor="ctr">
                    <a:solidFill>
                      <a:schemeClr val="accent6"/>
                    </a:solidFill>
                  </a:tcPr>
                </a:tc>
                <a:extLst>
                  <a:ext uri="{0D108BD9-81ED-4DB2-BD59-A6C34878D82A}">
                    <a16:rowId xmlns:a16="http://schemas.microsoft.com/office/drawing/2014/main" val="4141841576"/>
                  </a:ext>
                </a:extLst>
              </a:tr>
            </a:tbl>
          </a:graphicData>
        </a:graphic>
      </p:graphicFrame>
    </p:spTree>
    <p:extLst>
      <p:ext uri="{BB962C8B-B14F-4D97-AF65-F5344CB8AC3E}">
        <p14:creationId xmlns:p14="http://schemas.microsoft.com/office/powerpoint/2010/main" val="345005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Instructional Services</a:t>
            </a:r>
          </a:p>
        </p:txBody>
      </p:sp>
      <p:pic>
        <p:nvPicPr>
          <p:cNvPr id="10" name="Picture 9">
            <a:extLst>
              <a:ext uri="{FF2B5EF4-FFF2-40B4-BE49-F238E27FC236}">
                <a16:creationId xmlns:a16="http://schemas.microsoft.com/office/drawing/2014/main" id="{C4CD5257-0A47-AFCE-F7DA-8FD0FE3D74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001" y="1866013"/>
            <a:ext cx="1257997" cy="1257997"/>
          </a:xfrm>
          <a:prstGeom prst="rect">
            <a:avLst/>
          </a:prstGeom>
        </p:spPr>
      </p:pic>
    </p:spTree>
    <p:extLst>
      <p:ext uri="{BB962C8B-B14F-4D97-AF65-F5344CB8AC3E}">
        <p14:creationId xmlns:p14="http://schemas.microsoft.com/office/powerpoint/2010/main" val="402650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354330" y="550688"/>
            <a:ext cx="10768082"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HLC 2025 Comprehensive Evaluation Visit</a:t>
            </a:r>
          </a:p>
        </p:txBody>
      </p:sp>
      <p:sp>
        <p:nvSpPr>
          <p:cNvPr id="19" name="TextBox 18">
            <a:extLst>
              <a:ext uri="{FF2B5EF4-FFF2-40B4-BE49-F238E27FC236}">
                <a16:creationId xmlns:a16="http://schemas.microsoft.com/office/drawing/2014/main" id="{8087175B-9E75-4071-72C3-95B1E102A82F}"/>
              </a:ext>
            </a:extLst>
          </p:cNvPr>
          <p:cNvSpPr txBox="1"/>
          <p:nvPr/>
        </p:nvSpPr>
        <p:spPr>
          <a:xfrm>
            <a:off x="510163" y="1843832"/>
            <a:ext cx="6223901" cy="461665"/>
          </a:xfrm>
          <a:prstGeom prst="rect">
            <a:avLst/>
          </a:prstGeom>
          <a:noFill/>
        </p:spPr>
        <p:txBody>
          <a:bodyPr wrap="square" lIns="91440" tIns="45720" rIns="91440" bIns="45720" anchor="t">
            <a:spAutoFit/>
          </a:bodyPr>
          <a:lstStyle/>
          <a:p>
            <a:pPr algn="ctr">
              <a:spcAft>
                <a:spcPts val="600"/>
              </a:spcAft>
              <a:defRPr/>
            </a:pPr>
            <a:r>
              <a:rPr lang="en-US" sz="2400" b="1" i="1" dirty="0">
                <a:solidFill>
                  <a:schemeClr val="accent2"/>
                </a:solidFill>
              </a:rPr>
              <a:t>Every step matters.</a:t>
            </a:r>
            <a:r>
              <a:rPr lang="en-US" sz="2400" b="1" dirty="0">
                <a:solidFill>
                  <a:schemeClr val="accent2"/>
                </a:solidFill>
                <a:latin typeface="Source Sans 3" panose="020B0503030403020204" pitchFamily="34" charset="0"/>
              </a:rPr>
              <a:t> </a:t>
            </a:r>
            <a:r>
              <a:rPr lang="en-US" sz="2400" b="1" i="1" dirty="0">
                <a:solidFill>
                  <a:schemeClr val="accent2"/>
                </a:solidFill>
              </a:rPr>
              <a:t>Everyone matters.</a:t>
            </a:r>
            <a:endParaRPr lang="en-US" sz="2400" b="1" dirty="0">
              <a:solidFill>
                <a:schemeClr val="accent2"/>
              </a:solidFill>
              <a:latin typeface="Source Sans 3" panose="020B0503030403020204" pitchFamily="34" charset="0"/>
            </a:endParaRPr>
          </a:p>
        </p:txBody>
      </p:sp>
      <p:sp>
        <p:nvSpPr>
          <p:cNvPr id="5" name="TextBox 4">
            <a:extLst>
              <a:ext uri="{FF2B5EF4-FFF2-40B4-BE49-F238E27FC236}">
                <a16:creationId xmlns:a16="http://schemas.microsoft.com/office/drawing/2014/main" id="{216860C8-D8C0-09F4-23E5-AF77F9F5A489}"/>
              </a:ext>
            </a:extLst>
          </p:cNvPr>
          <p:cNvSpPr txBox="1"/>
          <p:nvPr/>
        </p:nvSpPr>
        <p:spPr>
          <a:xfrm>
            <a:off x="525662" y="3071697"/>
            <a:ext cx="6880600" cy="1615827"/>
          </a:xfrm>
          <a:prstGeom prst="rect">
            <a:avLst/>
          </a:prstGeom>
          <a:noFill/>
        </p:spPr>
        <p:txBody>
          <a:bodyPr wrap="square" lIns="91440" tIns="45720" rIns="91440" bIns="45720" rtlCol="0" anchor="t">
            <a:spAutoFit/>
          </a:bodyPr>
          <a:lstStyle/>
          <a:p>
            <a:pPr>
              <a:spcAft>
                <a:spcPts val="1000"/>
              </a:spcAft>
            </a:pPr>
            <a:r>
              <a:rPr lang="en-US" sz="2000" b="1" dirty="0">
                <a:latin typeface="Calibri"/>
                <a:cs typeface="Calibri"/>
              </a:rPr>
              <a:t>HLC 2025 Reaffirmation of Accreditation</a:t>
            </a:r>
          </a:p>
          <a:p>
            <a:pPr marL="285750" indent="-285750">
              <a:spcAft>
                <a:spcPts val="1000"/>
              </a:spcAft>
              <a:buFont typeface="Arial" panose="020B0604020202020204" pitchFamily="34" charset="0"/>
              <a:buChar char="•"/>
            </a:pPr>
            <a:r>
              <a:rPr lang="en-US" dirty="0">
                <a:latin typeface="Calibri"/>
                <a:cs typeface="Calibri"/>
              </a:rPr>
              <a:t>April 14 &amp; 15, 2025 </a:t>
            </a:r>
          </a:p>
          <a:p>
            <a:pPr marL="285750" indent="-285750">
              <a:spcAft>
                <a:spcPts val="1000"/>
              </a:spcAft>
              <a:buFont typeface="Arial" panose="020B0604020202020204" pitchFamily="34" charset="0"/>
              <a:buChar char="•"/>
            </a:pPr>
            <a:r>
              <a:rPr lang="en-US" dirty="0">
                <a:latin typeface="Calibri"/>
                <a:cs typeface="Calibri"/>
              </a:rPr>
              <a:t>A five-member review team will be on campus for 1 ½ days  </a:t>
            </a:r>
          </a:p>
          <a:p>
            <a:pPr marL="285750" indent="-285750">
              <a:spcAft>
                <a:spcPts val="1600"/>
              </a:spcAft>
              <a:buFont typeface="Arial" panose="020B0604020202020204" pitchFamily="34" charset="0"/>
              <a:buChar char="•"/>
            </a:pPr>
            <a:r>
              <a:rPr lang="en-US" dirty="0">
                <a:latin typeface="Calibri"/>
                <a:cs typeface="Calibri"/>
              </a:rPr>
              <a:t>Includes Meetings with faculty, staff, students </a:t>
            </a:r>
          </a:p>
        </p:txBody>
      </p:sp>
      <p:pic>
        <p:nvPicPr>
          <p:cNvPr id="2" name="Picture 8">
            <a:extLst>
              <a:ext uri="{FF2B5EF4-FFF2-40B4-BE49-F238E27FC236}">
                <a16:creationId xmlns:a16="http://schemas.microsoft.com/office/drawing/2014/main" id="{8CDDC828-6C5C-8D35-A32C-679BEF44ED8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241963" y="1025981"/>
            <a:ext cx="5172075" cy="5079990"/>
          </a:xfrm>
          <a:prstGeom prst="rect">
            <a:avLst/>
          </a:prstGeom>
        </p:spPr>
      </p:pic>
      <p:pic>
        <p:nvPicPr>
          <p:cNvPr id="3" name="Picture 7" descr="Pikes Peak State College Downtown Campus.">
            <a:extLst>
              <a:ext uri="{FF2B5EF4-FFF2-40B4-BE49-F238E27FC236}">
                <a16:creationId xmlns:a16="http://schemas.microsoft.com/office/drawing/2014/main" id="{91FAC461-121E-6DB7-EF8A-A305BB7D2E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80138" y="1713295"/>
            <a:ext cx="3637399" cy="3195786"/>
          </a:xfrm>
          <a:prstGeom prst="rect">
            <a:avLst/>
          </a:prstGeom>
        </p:spPr>
      </p:pic>
      <p:grpSp>
        <p:nvGrpSpPr>
          <p:cNvPr id="13" name="Group 12">
            <a:extLst>
              <a:ext uri="{FF2B5EF4-FFF2-40B4-BE49-F238E27FC236}">
                <a16:creationId xmlns:a16="http://schemas.microsoft.com/office/drawing/2014/main" id="{7EAA9465-138C-D6EC-8A5D-34727391F4B2}"/>
              </a:ext>
              <a:ext uri="{C183D7F6-B498-43B3-948B-1728B52AA6E4}">
                <adec:decorative xmlns:adec="http://schemas.microsoft.com/office/drawing/2017/decorative" val="1"/>
              </a:ext>
            </a:extLst>
          </p:cNvPr>
          <p:cNvGrpSpPr/>
          <p:nvPr/>
        </p:nvGrpSpPr>
        <p:grpSpPr>
          <a:xfrm>
            <a:off x="510164" y="1595583"/>
            <a:ext cx="1307124" cy="351692"/>
            <a:chOff x="679938" y="2895600"/>
            <a:chExt cx="1307124" cy="351692"/>
          </a:xfrm>
        </p:grpSpPr>
        <p:cxnSp>
          <p:nvCxnSpPr>
            <p:cNvPr id="14" name="Straight Connector 13">
              <a:extLst>
                <a:ext uri="{FF2B5EF4-FFF2-40B4-BE49-F238E27FC236}">
                  <a16:creationId xmlns:a16="http://schemas.microsoft.com/office/drawing/2014/main" id="{8D94F7CC-C4E8-DD9B-522D-C2B3018741EF}"/>
                </a:ext>
              </a:extLst>
            </p:cNvPr>
            <p:cNvCxnSpPr/>
            <p:nvPr/>
          </p:nvCxnSpPr>
          <p:spPr>
            <a:xfrm>
              <a:off x="679938" y="2895600"/>
              <a:ext cx="1307124" cy="0"/>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3A95BC41-15F8-29A5-CCF6-6C7BAA9185A1}"/>
                </a:ext>
              </a:extLst>
            </p:cNvPr>
            <p:cNvCxnSpPr>
              <a:cxnSpLocks/>
            </p:cNvCxnSpPr>
            <p:nvPr/>
          </p:nvCxnSpPr>
          <p:spPr>
            <a:xfrm>
              <a:off x="695436" y="2895600"/>
              <a:ext cx="0" cy="351692"/>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grpSp>
      <p:grpSp>
        <p:nvGrpSpPr>
          <p:cNvPr id="16" name="Group 15">
            <a:extLst>
              <a:ext uri="{FF2B5EF4-FFF2-40B4-BE49-F238E27FC236}">
                <a16:creationId xmlns:a16="http://schemas.microsoft.com/office/drawing/2014/main" id="{DF33BE7A-A9C2-CBBE-2A13-D59621763075}"/>
              </a:ext>
              <a:ext uri="{C183D7F6-B498-43B3-948B-1728B52AA6E4}">
                <adec:decorative xmlns:adec="http://schemas.microsoft.com/office/drawing/2017/decorative" val="1"/>
              </a:ext>
            </a:extLst>
          </p:cNvPr>
          <p:cNvGrpSpPr/>
          <p:nvPr/>
        </p:nvGrpSpPr>
        <p:grpSpPr>
          <a:xfrm flipH="1" flipV="1">
            <a:off x="5442438" y="2244712"/>
            <a:ext cx="1307124" cy="351692"/>
            <a:chOff x="4283293" y="4336943"/>
            <a:chExt cx="1307124" cy="351692"/>
          </a:xfrm>
        </p:grpSpPr>
        <p:cxnSp>
          <p:nvCxnSpPr>
            <p:cNvPr id="17" name="Straight Connector 16">
              <a:extLst>
                <a:ext uri="{FF2B5EF4-FFF2-40B4-BE49-F238E27FC236}">
                  <a16:creationId xmlns:a16="http://schemas.microsoft.com/office/drawing/2014/main" id="{D62C1995-2936-F06C-6F61-8B4626781D61}"/>
                </a:ext>
              </a:extLst>
            </p:cNvPr>
            <p:cNvCxnSpPr>
              <a:cxnSpLocks/>
            </p:cNvCxnSpPr>
            <p:nvPr/>
          </p:nvCxnSpPr>
          <p:spPr>
            <a:xfrm flipV="1">
              <a:off x="4283293" y="4336943"/>
              <a:ext cx="1307124" cy="0"/>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5AB160A-0AB2-043D-BBC7-A0B043A2C9B8}"/>
                </a:ext>
              </a:extLst>
            </p:cNvPr>
            <p:cNvCxnSpPr>
              <a:cxnSpLocks/>
            </p:cNvCxnSpPr>
            <p:nvPr/>
          </p:nvCxnSpPr>
          <p:spPr>
            <a:xfrm flipV="1">
              <a:off x="4298791" y="4336943"/>
              <a:ext cx="0" cy="351692"/>
            </a:xfrm>
            <a:prstGeom prst="line">
              <a:avLst/>
            </a:prstGeom>
            <a:ln w="38100">
              <a:solidFill>
                <a:schemeClr val="accent3"/>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474223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9A1D-D394-7AB2-D76D-60C56442B010}"/>
              </a:ext>
            </a:extLst>
          </p:cNvPr>
          <p:cNvSpPr>
            <a:spLocks noGrp="1"/>
          </p:cNvSpPr>
          <p:nvPr>
            <p:ph type="title" idx="4294967295"/>
          </p:nvPr>
        </p:nvSpPr>
        <p:spPr>
          <a:xfrm>
            <a:off x="354330" y="1"/>
            <a:ext cx="10999470" cy="1219199"/>
          </a:xfrm>
        </p:spPr>
        <p:txBody>
          <a:bodyPr>
            <a:normAutofit/>
          </a:bodyPr>
          <a:lstStyle/>
          <a:p>
            <a:r>
              <a:rPr lang="en-US" sz="3200" dirty="0">
                <a:solidFill>
                  <a:schemeClr val="bg1"/>
                </a:solidFill>
              </a:rPr>
              <a:t>HLC 2025 Comprehensive Evaluation Visit</a:t>
            </a:r>
          </a:p>
        </p:txBody>
      </p:sp>
      <p:pic>
        <p:nvPicPr>
          <p:cNvPr id="42" name="Picture 41" descr="PPSC Rampart Range Campus.">
            <a:extLst>
              <a:ext uri="{FF2B5EF4-FFF2-40B4-BE49-F238E27FC236}">
                <a16:creationId xmlns:a16="http://schemas.microsoft.com/office/drawing/2014/main" id="{1A3B8475-37E1-AB4C-33F2-3318090614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9"/>
            <a:ext cx="12194257" cy="3300071"/>
          </a:xfrm>
          <a:prstGeom prst="rect">
            <a:avLst/>
          </a:prstGeom>
          <a:effectLst>
            <a:outerShdw blurRad="285272" dist="204848" dir="5400000" sx="97000" sy="97000" algn="t" rotWithShape="0">
              <a:schemeClr val="bg2">
                <a:lumMod val="25000"/>
                <a:alpha val="15120"/>
              </a:schemeClr>
            </a:outerShdw>
          </a:effectLst>
        </p:spPr>
      </p:pic>
      <p:sp>
        <p:nvSpPr>
          <p:cNvPr id="40" name="TextBox 39">
            <a:extLst>
              <a:ext uri="{FF2B5EF4-FFF2-40B4-BE49-F238E27FC236}">
                <a16:creationId xmlns:a16="http://schemas.microsoft.com/office/drawing/2014/main" id="{D960C049-715F-B40A-D8F6-5B80921522EB}"/>
              </a:ext>
            </a:extLst>
          </p:cNvPr>
          <p:cNvSpPr txBox="1"/>
          <p:nvPr/>
        </p:nvSpPr>
        <p:spPr>
          <a:xfrm>
            <a:off x="917393" y="3544786"/>
            <a:ext cx="10803551" cy="400110"/>
          </a:xfrm>
          <a:prstGeom prst="rect">
            <a:avLst/>
          </a:prstGeom>
          <a:noFill/>
        </p:spPr>
        <p:txBody>
          <a:bodyPr wrap="square" lIns="91440" tIns="45720" rIns="91440" bIns="45720" rtlCol="0" anchor="t">
            <a:spAutoFit/>
          </a:bodyPr>
          <a:lstStyle/>
          <a:p>
            <a:pPr>
              <a:spcAft>
                <a:spcPts val="1600"/>
              </a:spcAft>
            </a:pPr>
            <a:r>
              <a:rPr lang="en-US" sz="2000" b="1" dirty="0">
                <a:solidFill>
                  <a:schemeClr val="accent6"/>
                </a:solidFill>
                <a:latin typeface="Calibri"/>
                <a:cs typeface="Calibri"/>
              </a:rPr>
              <a:t>Work in progress with the Five criteria for accreditation:</a:t>
            </a:r>
          </a:p>
        </p:txBody>
      </p:sp>
      <p:sp>
        <p:nvSpPr>
          <p:cNvPr id="41" name="TextBox 40">
            <a:extLst>
              <a:ext uri="{FF2B5EF4-FFF2-40B4-BE49-F238E27FC236}">
                <a16:creationId xmlns:a16="http://schemas.microsoft.com/office/drawing/2014/main" id="{1BE6B39D-44E5-9CC4-9FE8-BC45FAA656C8}"/>
              </a:ext>
            </a:extLst>
          </p:cNvPr>
          <p:cNvSpPr txBox="1"/>
          <p:nvPr/>
        </p:nvSpPr>
        <p:spPr>
          <a:xfrm>
            <a:off x="917393" y="4083750"/>
            <a:ext cx="10357214" cy="1880258"/>
          </a:xfrm>
          <a:prstGeom prst="rect">
            <a:avLst/>
          </a:prstGeom>
          <a:noFill/>
        </p:spPr>
        <p:txBody>
          <a:bodyPr wrap="square" numCol="2">
            <a:spAutoFit/>
          </a:bodyPr>
          <a:lstStyle/>
          <a:p>
            <a:pPr>
              <a:spcAft>
                <a:spcPts val="1600"/>
              </a:spcAft>
            </a:pPr>
            <a:r>
              <a:rPr lang="en-US" b="1" dirty="0">
                <a:latin typeface="Calibri"/>
                <a:cs typeface="Calibri"/>
              </a:rPr>
              <a:t>Criterion 1 </a:t>
            </a:r>
            <a:r>
              <a:rPr lang="en-US" dirty="0">
                <a:latin typeface="Calibri"/>
                <a:cs typeface="Calibri"/>
              </a:rPr>
              <a:t>– Mission</a:t>
            </a:r>
          </a:p>
          <a:p>
            <a:pPr>
              <a:spcAft>
                <a:spcPts val="1600"/>
              </a:spcAft>
            </a:pPr>
            <a:r>
              <a:rPr lang="en-US" b="1" dirty="0">
                <a:latin typeface="Calibri"/>
                <a:cs typeface="Calibri"/>
              </a:rPr>
              <a:t>Criterion 2 </a:t>
            </a:r>
            <a:r>
              <a:rPr lang="en-US" dirty="0">
                <a:latin typeface="Calibri"/>
                <a:cs typeface="Calibri"/>
              </a:rPr>
              <a:t>– Ethical and Responsible Conduct</a:t>
            </a:r>
          </a:p>
          <a:p>
            <a:pPr>
              <a:spcAft>
                <a:spcPts val="1600"/>
              </a:spcAft>
            </a:pPr>
            <a:r>
              <a:rPr lang="en-US" b="1" dirty="0">
                <a:latin typeface="Calibri"/>
                <a:cs typeface="Calibri"/>
              </a:rPr>
              <a:t>Criterion 3 </a:t>
            </a:r>
            <a:r>
              <a:rPr lang="en-US" dirty="0">
                <a:latin typeface="Calibri"/>
                <a:cs typeface="Calibri"/>
              </a:rPr>
              <a:t>– Teaching and Learning / </a:t>
            </a:r>
            <a:br>
              <a:rPr lang="en-US" dirty="0">
                <a:latin typeface="Calibri"/>
                <a:cs typeface="Calibri"/>
              </a:rPr>
            </a:br>
            <a:r>
              <a:rPr lang="en-US" dirty="0">
                <a:latin typeface="Calibri"/>
                <a:cs typeface="Calibri"/>
              </a:rPr>
              <a:t>	      Quality Resources, and Support </a:t>
            </a:r>
          </a:p>
          <a:p>
            <a:pPr>
              <a:spcAft>
                <a:spcPts val="1600"/>
              </a:spcAft>
            </a:pPr>
            <a:r>
              <a:rPr lang="en-US" b="1" dirty="0">
                <a:latin typeface="Calibri"/>
                <a:cs typeface="Calibri"/>
              </a:rPr>
              <a:t>Criterion 4 </a:t>
            </a:r>
            <a:r>
              <a:rPr lang="en-US" dirty="0">
                <a:latin typeface="Calibri"/>
                <a:cs typeface="Calibri"/>
              </a:rPr>
              <a:t>– Teaching and Learning / </a:t>
            </a:r>
            <a:br>
              <a:rPr lang="en-US" dirty="0">
                <a:latin typeface="Calibri"/>
                <a:cs typeface="Calibri"/>
              </a:rPr>
            </a:br>
            <a:r>
              <a:rPr lang="en-US" dirty="0">
                <a:latin typeface="Calibri"/>
                <a:cs typeface="Calibri"/>
              </a:rPr>
              <a:t>	      Evaluation and Improvement  </a:t>
            </a:r>
          </a:p>
          <a:p>
            <a:pPr>
              <a:spcAft>
                <a:spcPts val="1600"/>
              </a:spcAft>
            </a:pPr>
            <a:r>
              <a:rPr lang="en-US" b="1" dirty="0">
                <a:latin typeface="Calibri"/>
                <a:cs typeface="Calibri"/>
              </a:rPr>
              <a:t>Criterion 5 </a:t>
            </a:r>
            <a:r>
              <a:rPr lang="en-US" dirty="0">
                <a:latin typeface="Calibri"/>
                <a:cs typeface="Calibri"/>
              </a:rPr>
              <a:t>– Institutional Effectiveness, </a:t>
            </a:r>
            <a:br>
              <a:rPr lang="en-US" dirty="0">
                <a:latin typeface="Calibri"/>
                <a:cs typeface="Calibri"/>
              </a:rPr>
            </a:br>
            <a:r>
              <a:rPr lang="en-US" dirty="0">
                <a:latin typeface="Calibri"/>
                <a:cs typeface="Calibri"/>
              </a:rPr>
              <a:t>	      Resources and Planning</a:t>
            </a:r>
          </a:p>
        </p:txBody>
      </p:sp>
    </p:spTree>
    <p:extLst>
      <p:ext uri="{BB962C8B-B14F-4D97-AF65-F5344CB8AC3E}">
        <p14:creationId xmlns:p14="http://schemas.microsoft.com/office/powerpoint/2010/main" val="25089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 to Accredidation.">
            <a:extLst>
              <a:ext uri="{FF2B5EF4-FFF2-40B4-BE49-F238E27FC236}">
                <a16:creationId xmlns:a16="http://schemas.microsoft.com/office/drawing/2014/main" id="{B08E8359-9D41-C847-F9EE-90789ADDD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437"/>
            <a:ext cx="12192000" cy="6350027"/>
          </a:xfrm>
          <a:prstGeom prst="rect">
            <a:avLst/>
          </a:prstGeom>
        </p:spPr>
      </p:pic>
      <p:sp>
        <p:nvSpPr>
          <p:cNvPr id="3" name="Title 2">
            <a:extLst>
              <a:ext uri="{FF2B5EF4-FFF2-40B4-BE49-F238E27FC236}">
                <a16:creationId xmlns:a16="http://schemas.microsoft.com/office/drawing/2014/main" id="{B28BF828-39EC-41C2-737B-44515BBCB458}"/>
              </a:ext>
            </a:extLst>
          </p:cNvPr>
          <p:cNvSpPr>
            <a:spLocks noGrp="1"/>
          </p:cNvSpPr>
          <p:nvPr>
            <p:ph type="title" idx="4294967295"/>
          </p:nvPr>
        </p:nvSpPr>
        <p:spPr>
          <a:xfrm>
            <a:off x="354329" y="-38437"/>
            <a:ext cx="10999471" cy="1195757"/>
          </a:xfrm>
        </p:spPr>
        <p:txBody>
          <a:bodyPr/>
          <a:lstStyle/>
          <a:p>
            <a:r>
              <a:rPr lang="en-US" b="1" dirty="0">
                <a:solidFill>
                  <a:schemeClr val="tx1"/>
                </a:solidFill>
              </a:rPr>
              <a:t>HLC 2025 Comprehensive Evaluation Visit Timeline</a:t>
            </a:r>
          </a:p>
        </p:txBody>
      </p:sp>
      <p:pic>
        <p:nvPicPr>
          <p:cNvPr id="7" name="Picture 6" descr="Mountain Graphic.">
            <a:extLst>
              <a:ext uri="{FF2B5EF4-FFF2-40B4-BE49-F238E27FC236}">
                <a16:creationId xmlns:a16="http://schemas.microsoft.com/office/drawing/2014/main" id="{791D6BD8-0E25-B4C3-3161-19FE526473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8437"/>
            <a:ext cx="12192001" cy="6350027"/>
          </a:xfrm>
          <a:prstGeom prst="rect">
            <a:avLst/>
          </a:prstGeom>
        </p:spPr>
      </p:pic>
      <p:cxnSp>
        <p:nvCxnSpPr>
          <p:cNvPr id="8" name="Straight Connector 7">
            <a:extLst>
              <a:ext uri="{FF2B5EF4-FFF2-40B4-BE49-F238E27FC236}">
                <a16:creationId xmlns:a16="http://schemas.microsoft.com/office/drawing/2014/main" id="{FAF33EBE-CA22-7371-633C-836765E64296}"/>
              </a:ext>
              <a:ext uri="{C183D7F6-B498-43B3-948B-1728B52AA6E4}">
                <adec:decorative xmlns:adec="http://schemas.microsoft.com/office/drawing/2017/decorative" val="1"/>
              </a:ext>
            </a:extLst>
          </p:cNvPr>
          <p:cNvCxnSpPr/>
          <p:nvPr/>
        </p:nvCxnSpPr>
        <p:spPr>
          <a:xfrm flipV="1">
            <a:off x="1069589" y="5309257"/>
            <a:ext cx="1517493" cy="4793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6312E0-5ADE-79A6-7A73-391A1FE50E71}"/>
              </a:ext>
              <a:ext uri="{C183D7F6-B498-43B3-948B-1728B52AA6E4}">
                <adec:decorative xmlns:adec="http://schemas.microsoft.com/office/drawing/2017/decorative" val="1"/>
              </a:ext>
            </a:extLst>
          </p:cNvPr>
          <p:cNvCxnSpPr>
            <a:cxnSpLocks/>
          </p:cNvCxnSpPr>
          <p:nvPr/>
        </p:nvCxnSpPr>
        <p:spPr>
          <a:xfrm flipV="1">
            <a:off x="2568189" y="4988193"/>
            <a:ext cx="1896633" cy="3304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5F670F-9D78-C59E-1AA6-088A7CE94848}"/>
              </a:ext>
              <a:ext uri="{C183D7F6-B498-43B3-948B-1728B52AA6E4}">
                <adec:decorative xmlns:adec="http://schemas.microsoft.com/office/drawing/2017/decorative" val="1"/>
              </a:ext>
            </a:extLst>
          </p:cNvPr>
          <p:cNvCxnSpPr>
            <a:cxnSpLocks/>
          </p:cNvCxnSpPr>
          <p:nvPr/>
        </p:nvCxnSpPr>
        <p:spPr>
          <a:xfrm>
            <a:off x="4464822" y="5018104"/>
            <a:ext cx="2233341" cy="3153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20B5DC-B1B3-51DF-173B-C77DC59E0507}"/>
              </a:ext>
              <a:ext uri="{C183D7F6-B498-43B3-948B-1728B52AA6E4}">
                <adec:decorative xmlns:adec="http://schemas.microsoft.com/office/drawing/2017/decorative" val="1"/>
              </a:ext>
            </a:extLst>
          </p:cNvPr>
          <p:cNvCxnSpPr>
            <a:cxnSpLocks/>
          </p:cNvCxnSpPr>
          <p:nvPr/>
        </p:nvCxnSpPr>
        <p:spPr>
          <a:xfrm flipV="1">
            <a:off x="6698163" y="4732346"/>
            <a:ext cx="2233342" cy="61894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2DED25-09F2-7F08-58AA-4C1909726FA2}"/>
              </a:ext>
              <a:ext uri="{C183D7F6-B498-43B3-948B-1728B52AA6E4}">
                <adec:decorative xmlns:adec="http://schemas.microsoft.com/office/drawing/2017/decorative" val="1"/>
              </a:ext>
            </a:extLst>
          </p:cNvPr>
          <p:cNvCxnSpPr>
            <a:cxnSpLocks/>
          </p:cNvCxnSpPr>
          <p:nvPr/>
        </p:nvCxnSpPr>
        <p:spPr>
          <a:xfrm flipV="1">
            <a:off x="8931505" y="3426400"/>
            <a:ext cx="1684287" cy="13059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E3086-4955-C037-4D8B-56842A6CC8E7}"/>
              </a:ext>
              <a:ext uri="{C183D7F6-B498-43B3-948B-1728B52AA6E4}">
                <adec:decorative xmlns:adec="http://schemas.microsoft.com/office/drawing/2017/decorative" val="1"/>
              </a:ext>
            </a:extLst>
          </p:cNvPr>
          <p:cNvCxnSpPr>
            <a:cxnSpLocks/>
          </p:cNvCxnSpPr>
          <p:nvPr/>
        </p:nvCxnSpPr>
        <p:spPr>
          <a:xfrm flipV="1">
            <a:off x="10615792" y="1441215"/>
            <a:ext cx="282942" cy="198518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DE22F96-EE74-0722-24C3-993D928EB879}"/>
              </a:ext>
              <a:ext uri="{C183D7F6-B498-43B3-948B-1728B52AA6E4}">
                <adec:decorative xmlns:adec="http://schemas.microsoft.com/office/drawing/2017/decorative" val="1"/>
              </a:ext>
            </a:extLst>
          </p:cNvPr>
          <p:cNvSpPr/>
          <p:nvPr/>
        </p:nvSpPr>
        <p:spPr>
          <a:xfrm>
            <a:off x="10778156" y="1304870"/>
            <a:ext cx="267490" cy="267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1635C92-9A1F-C92D-A5E7-593B8782ACB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63882" y="271015"/>
            <a:ext cx="1232720" cy="1302597"/>
          </a:xfrm>
          <a:prstGeom prst="rect">
            <a:avLst/>
          </a:prstGeom>
        </p:spPr>
      </p:pic>
      <p:pic>
        <p:nvPicPr>
          <p:cNvPr id="16" name="Picture 15">
            <a:extLst>
              <a:ext uri="{FF2B5EF4-FFF2-40B4-BE49-F238E27FC236}">
                <a16:creationId xmlns:a16="http://schemas.microsoft.com/office/drawing/2014/main" id="{58D3DC9D-CD50-6544-B6C1-D918BFD3A484}"/>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36651" y="2382999"/>
            <a:ext cx="758283" cy="1302597"/>
          </a:xfrm>
          <a:prstGeom prst="rect">
            <a:avLst/>
          </a:prstGeom>
        </p:spPr>
      </p:pic>
      <p:pic>
        <p:nvPicPr>
          <p:cNvPr id="17" name="Picture 16">
            <a:extLst>
              <a:ext uri="{FF2B5EF4-FFF2-40B4-BE49-F238E27FC236}">
                <a16:creationId xmlns:a16="http://schemas.microsoft.com/office/drawing/2014/main" id="{5B7152F0-F5C1-FD96-EF37-AAB26676D816}"/>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52364" y="3685596"/>
            <a:ext cx="758283" cy="1302597"/>
          </a:xfrm>
          <a:prstGeom prst="rect">
            <a:avLst/>
          </a:prstGeom>
        </p:spPr>
      </p:pic>
      <p:pic>
        <p:nvPicPr>
          <p:cNvPr id="18" name="Picture 17">
            <a:extLst>
              <a:ext uri="{FF2B5EF4-FFF2-40B4-BE49-F238E27FC236}">
                <a16:creationId xmlns:a16="http://schemas.microsoft.com/office/drawing/2014/main" id="{3DE461B4-1504-5EF3-1013-3ABCA507EB97}"/>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19022" y="4275990"/>
            <a:ext cx="758283" cy="1302597"/>
          </a:xfrm>
          <a:prstGeom prst="rect">
            <a:avLst/>
          </a:prstGeom>
        </p:spPr>
      </p:pic>
      <p:pic>
        <p:nvPicPr>
          <p:cNvPr id="19" name="Picture 18">
            <a:extLst>
              <a:ext uri="{FF2B5EF4-FFF2-40B4-BE49-F238E27FC236}">
                <a16:creationId xmlns:a16="http://schemas.microsoft.com/office/drawing/2014/main" id="{640A45AC-B5D5-DD10-BBE0-7E9F0F5DE079}"/>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62141" y="3948618"/>
            <a:ext cx="758283" cy="1302597"/>
          </a:xfrm>
          <a:prstGeom prst="rect">
            <a:avLst/>
          </a:prstGeom>
        </p:spPr>
      </p:pic>
      <p:pic>
        <p:nvPicPr>
          <p:cNvPr id="20" name="Picture 19">
            <a:extLst>
              <a:ext uri="{FF2B5EF4-FFF2-40B4-BE49-F238E27FC236}">
                <a16:creationId xmlns:a16="http://schemas.microsoft.com/office/drawing/2014/main" id="{6AFE4E88-F32E-47C3-6D7D-36519781317F}"/>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07941" y="4278818"/>
            <a:ext cx="758283" cy="1302597"/>
          </a:xfrm>
          <a:prstGeom prst="rect">
            <a:avLst/>
          </a:prstGeom>
        </p:spPr>
      </p:pic>
      <p:pic>
        <p:nvPicPr>
          <p:cNvPr id="21" name="Picture 20">
            <a:extLst>
              <a:ext uri="{FF2B5EF4-FFF2-40B4-BE49-F238E27FC236}">
                <a16:creationId xmlns:a16="http://schemas.microsoft.com/office/drawing/2014/main" id="{7DF76073-9414-8DE1-73E8-932F8485058C}"/>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69073" y="4657959"/>
            <a:ext cx="758283" cy="1302597"/>
          </a:xfrm>
          <a:prstGeom prst="rect">
            <a:avLst/>
          </a:prstGeom>
        </p:spPr>
      </p:pic>
      <p:sp>
        <p:nvSpPr>
          <p:cNvPr id="5" name="TextBox 4">
            <a:extLst>
              <a:ext uri="{FF2B5EF4-FFF2-40B4-BE49-F238E27FC236}">
                <a16:creationId xmlns:a16="http://schemas.microsoft.com/office/drawing/2014/main" id="{216860C8-D8C0-09F4-23E5-AF77F9F5A489}"/>
              </a:ext>
            </a:extLst>
          </p:cNvPr>
          <p:cNvSpPr txBox="1"/>
          <p:nvPr/>
        </p:nvSpPr>
        <p:spPr>
          <a:xfrm>
            <a:off x="476250" y="1028322"/>
            <a:ext cx="9786121" cy="2682786"/>
          </a:xfrm>
          <a:prstGeom prst="rect">
            <a:avLst/>
          </a:prstGeom>
          <a:noFill/>
        </p:spPr>
        <p:txBody>
          <a:bodyPr wrap="square" lIns="91440" tIns="45720" rIns="91440" bIns="45720" numCol="2" rtlCol="0" anchor="t">
            <a:spAutoFit/>
          </a:bodyPr>
          <a:lstStyle/>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Starting Now  </a:t>
            </a:r>
            <a:endParaRPr lang="en-US" b="1"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October 2024: </a:t>
            </a:r>
            <a:r>
              <a:rPr lang="en-US" dirty="0">
                <a:latin typeface="Calibri" panose="020F0502020204030204" pitchFamily="34" charset="0"/>
                <a:cs typeface="Calibri" panose="020F0502020204030204" pitchFamily="34" charset="0"/>
              </a:rPr>
              <a:t>Fall Accreditation Town Hall</a:t>
            </a:r>
            <a:endParaRPr lang="en-US"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ea typeface="+mn-lt"/>
                <a:cs typeface="Calibri" panose="020F0502020204030204" pitchFamily="34" charset="0"/>
              </a:rPr>
              <a:t>January 2025: </a:t>
            </a:r>
            <a:r>
              <a:rPr lang="en-US" dirty="0">
                <a:latin typeface="Calibri" panose="020F0502020204030204" pitchFamily="34" charset="0"/>
                <a:ea typeface="+mn-lt"/>
                <a:cs typeface="Calibri" panose="020F0502020204030204" pitchFamily="34" charset="0"/>
              </a:rPr>
              <a:t>Spring PDW Accreditation Workshops</a:t>
            </a: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Mock Visit: </a:t>
            </a:r>
            <a:r>
              <a:rPr lang="en-US" dirty="0">
                <a:latin typeface="Calibri" panose="020F0502020204030204" pitchFamily="34" charset="0"/>
                <a:cs typeface="Calibri" panose="020F0502020204030204" pitchFamily="34" charset="0"/>
              </a:rPr>
              <a:t>mid-February </a:t>
            </a: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March 2025: </a:t>
            </a:r>
            <a:r>
              <a:rPr lang="en-US" dirty="0">
                <a:latin typeface="Calibri" panose="020F0502020204030204" pitchFamily="34" charset="0"/>
                <a:cs typeface="Calibri" panose="020F0502020204030204" pitchFamily="34" charset="0"/>
              </a:rPr>
              <a:t>Spring Accreditation Town Hall </a:t>
            </a:r>
            <a:endParaRPr lang="en-US"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April 14 &amp; 15, 2025: </a:t>
            </a:r>
            <a:r>
              <a:rPr lang="en-US" dirty="0">
                <a:latin typeface="Calibri" panose="020F0502020204030204" pitchFamily="34" charset="0"/>
                <a:cs typeface="Calibri" panose="020F0502020204030204" pitchFamily="34" charset="0"/>
              </a:rPr>
              <a:t>On-Campus Visit </a:t>
            </a:r>
            <a:endParaRPr lang="en-US"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May 2025: </a:t>
            </a:r>
            <a:r>
              <a:rPr lang="en-US" dirty="0">
                <a:latin typeface="Calibri" panose="020F0502020204030204" pitchFamily="34" charset="0"/>
                <a:cs typeface="Calibri" panose="020F0502020204030204" pitchFamily="34" charset="0"/>
              </a:rPr>
              <a:t>Results </a:t>
            </a:r>
            <a:endParaRPr lang="en-US" dirty="0">
              <a:latin typeface="Calibri" panose="020F0502020204030204" pitchFamily="34" charset="0"/>
              <a:ea typeface="Calibri"/>
              <a:cs typeface="Calibri" panose="020F0502020204030204" pitchFamily="34" charset="0"/>
            </a:endParaRPr>
          </a:p>
        </p:txBody>
      </p:sp>
      <p:grpSp>
        <p:nvGrpSpPr>
          <p:cNvPr id="39" name="Group 38">
            <a:extLst>
              <a:ext uri="{FF2B5EF4-FFF2-40B4-BE49-F238E27FC236}">
                <a16:creationId xmlns:a16="http://schemas.microsoft.com/office/drawing/2014/main" id="{2D4BEDEC-8E73-763B-A11C-5AB7DD16079A}"/>
              </a:ext>
              <a:ext uri="{C183D7F6-B498-43B3-948B-1728B52AA6E4}">
                <adec:decorative xmlns:adec="http://schemas.microsoft.com/office/drawing/2017/decorative" val="1"/>
              </a:ext>
            </a:extLst>
          </p:cNvPr>
          <p:cNvGrpSpPr/>
          <p:nvPr/>
        </p:nvGrpSpPr>
        <p:grpSpPr>
          <a:xfrm>
            <a:off x="442911" y="1157320"/>
            <a:ext cx="314744" cy="314744"/>
            <a:chOff x="320991" y="986632"/>
            <a:chExt cx="314744" cy="314744"/>
          </a:xfrm>
        </p:grpSpPr>
        <p:sp>
          <p:nvSpPr>
            <p:cNvPr id="25" name="Oval 24">
              <a:extLst>
                <a:ext uri="{FF2B5EF4-FFF2-40B4-BE49-F238E27FC236}">
                  <a16:creationId xmlns:a16="http://schemas.microsoft.com/office/drawing/2014/main" id="{871AE616-E1DF-8D60-FE8F-10FD42DE1681}"/>
                </a:ext>
              </a:extLst>
            </p:cNvPr>
            <p:cNvSpPr/>
            <p:nvPr/>
          </p:nvSpPr>
          <p:spPr>
            <a:xfrm>
              <a:off x="320991" y="986632"/>
              <a:ext cx="314744" cy="31474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6B619C3-43E0-5C20-F238-08906CE00486}"/>
                </a:ext>
              </a:extLst>
            </p:cNvPr>
            <p:cNvSpPr/>
            <p:nvPr/>
          </p:nvSpPr>
          <p:spPr>
            <a:xfrm>
              <a:off x="397191" y="1062832"/>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B3356876-874E-E100-A948-564A39D4B0CA}"/>
              </a:ext>
              <a:ext uri="{C183D7F6-B498-43B3-948B-1728B52AA6E4}">
                <adec:decorative xmlns:adec="http://schemas.microsoft.com/office/drawing/2017/decorative" val="1"/>
              </a:ext>
            </a:extLst>
          </p:cNvPr>
          <p:cNvGrpSpPr/>
          <p:nvPr/>
        </p:nvGrpSpPr>
        <p:grpSpPr>
          <a:xfrm>
            <a:off x="442911" y="1671198"/>
            <a:ext cx="314744" cy="314744"/>
            <a:chOff x="320991" y="1500510"/>
            <a:chExt cx="314744" cy="314744"/>
          </a:xfrm>
        </p:grpSpPr>
        <p:sp>
          <p:nvSpPr>
            <p:cNvPr id="26" name="Oval 25">
              <a:extLst>
                <a:ext uri="{FF2B5EF4-FFF2-40B4-BE49-F238E27FC236}">
                  <a16:creationId xmlns:a16="http://schemas.microsoft.com/office/drawing/2014/main" id="{806390BA-7156-2CCA-6DAF-528849FEE8EA}"/>
                </a:ext>
              </a:extLst>
            </p:cNvPr>
            <p:cNvSpPr/>
            <p:nvPr/>
          </p:nvSpPr>
          <p:spPr>
            <a:xfrm>
              <a:off x="320991" y="1500510"/>
              <a:ext cx="314744" cy="3147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3" name="Oval 32">
              <a:extLst>
                <a:ext uri="{FF2B5EF4-FFF2-40B4-BE49-F238E27FC236}">
                  <a16:creationId xmlns:a16="http://schemas.microsoft.com/office/drawing/2014/main" id="{C2A75221-8E04-918C-A26D-313A08819ABD}"/>
                </a:ext>
              </a:extLst>
            </p:cNvPr>
            <p:cNvSpPr/>
            <p:nvPr/>
          </p:nvSpPr>
          <p:spPr>
            <a:xfrm>
              <a:off x="397191" y="1576710"/>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6516E64D-35A6-8603-84AF-490BA8411F3E}"/>
              </a:ext>
              <a:ext uri="{C183D7F6-B498-43B3-948B-1728B52AA6E4}">
                <adec:decorative xmlns:adec="http://schemas.microsoft.com/office/drawing/2017/decorative" val="1"/>
              </a:ext>
            </a:extLst>
          </p:cNvPr>
          <p:cNvGrpSpPr/>
          <p:nvPr/>
        </p:nvGrpSpPr>
        <p:grpSpPr>
          <a:xfrm>
            <a:off x="442911" y="2215304"/>
            <a:ext cx="314744" cy="314744"/>
            <a:chOff x="320991" y="2044616"/>
            <a:chExt cx="314744" cy="314744"/>
          </a:xfrm>
        </p:grpSpPr>
        <p:sp>
          <p:nvSpPr>
            <p:cNvPr id="27" name="Oval 26">
              <a:extLst>
                <a:ext uri="{FF2B5EF4-FFF2-40B4-BE49-F238E27FC236}">
                  <a16:creationId xmlns:a16="http://schemas.microsoft.com/office/drawing/2014/main" id="{360AC7C7-9FA9-869A-D6C6-94702D602764}"/>
                </a:ext>
              </a:extLst>
            </p:cNvPr>
            <p:cNvSpPr/>
            <p:nvPr/>
          </p:nvSpPr>
          <p:spPr>
            <a:xfrm>
              <a:off x="320991" y="2044616"/>
              <a:ext cx="314744" cy="3147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4EAD73F-659E-5AC9-552A-D193D346E371}"/>
                </a:ext>
              </a:extLst>
            </p:cNvPr>
            <p:cNvSpPr/>
            <p:nvPr/>
          </p:nvSpPr>
          <p:spPr>
            <a:xfrm>
              <a:off x="397191" y="2120816"/>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6F964356-0CC0-3CE9-19D3-EB971076E486}"/>
              </a:ext>
              <a:ext uri="{C183D7F6-B498-43B3-948B-1728B52AA6E4}">
                <adec:decorative xmlns:adec="http://schemas.microsoft.com/office/drawing/2017/decorative" val="1"/>
              </a:ext>
            </a:extLst>
          </p:cNvPr>
          <p:cNvGrpSpPr/>
          <p:nvPr/>
        </p:nvGrpSpPr>
        <p:grpSpPr>
          <a:xfrm>
            <a:off x="442911" y="3144818"/>
            <a:ext cx="314744" cy="314744"/>
            <a:chOff x="320991" y="2974130"/>
            <a:chExt cx="314744" cy="314744"/>
          </a:xfrm>
        </p:grpSpPr>
        <p:sp>
          <p:nvSpPr>
            <p:cNvPr id="28" name="Oval 27">
              <a:extLst>
                <a:ext uri="{FF2B5EF4-FFF2-40B4-BE49-F238E27FC236}">
                  <a16:creationId xmlns:a16="http://schemas.microsoft.com/office/drawing/2014/main" id="{3F88F8EE-18E1-3342-90DF-DE7C8317BBA9}"/>
                </a:ext>
              </a:extLst>
            </p:cNvPr>
            <p:cNvSpPr/>
            <p:nvPr/>
          </p:nvSpPr>
          <p:spPr>
            <a:xfrm>
              <a:off x="320991" y="2974130"/>
              <a:ext cx="314744" cy="314744"/>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9579543-CF95-DF5D-200E-F513057EE64D}"/>
                </a:ext>
              </a:extLst>
            </p:cNvPr>
            <p:cNvSpPr/>
            <p:nvPr/>
          </p:nvSpPr>
          <p:spPr>
            <a:xfrm>
              <a:off x="397191" y="3046615"/>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65E0CFFC-BD47-460B-07C1-E6DB01CCD8A9}"/>
              </a:ext>
              <a:ext uri="{C183D7F6-B498-43B3-948B-1728B52AA6E4}">
                <adec:decorative xmlns:adec="http://schemas.microsoft.com/office/drawing/2017/decorative" val="1"/>
              </a:ext>
            </a:extLst>
          </p:cNvPr>
          <p:cNvGrpSpPr/>
          <p:nvPr/>
        </p:nvGrpSpPr>
        <p:grpSpPr>
          <a:xfrm>
            <a:off x="5241621" y="1157320"/>
            <a:ext cx="314744" cy="314744"/>
            <a:chOff x="5119701" y="986632"/>
            <a:chExt cx="314744" cy="314744"/>
          </a:xfrm>
        </p:grpSpPr>
        <p:sp>
          <p:nvSpPr>
            <p:cNvPr id="29" name="Oval 28">
              <a:extLst>
                <a:ext uri="{FF2B5EF4-FFF2-40B4-BE49-F238E27FC236}">
                  <a16:creationId xmlns:a16="http://schemas.microsoft.com/office/drawing/2014/main" id="{1EB17E2E-06FB-7F79-7D18-EDDFE62AB97D}"/>
                </a:ext>
              </a:extLst>
            </p:cNvPr>
            <p:cNvSpPr/>
            <p:nvPr/>
          </p:nvSpPr>
          <p:spPr>
            <a:xfrm>
              <a:off x="5119701" y="986632"/>
              <a:ext cx="314744" cy="314744"/>
            </a:xfrm>
            <a:prstGeom prst="ellipse">
              <a:avLst/>
            </a:prstGeom>
            <a:solidFill>
              <a:srgbClr val="DB4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81F0DB5-0E7B-350E-7A35-3175C6C2C131}"/>
                </a:ext>
              </a:extLst>
            </p:cNvPr>
            <p:cNvSpPr/>
            <p:nvPr/>
          </p:nvSpPr>
          <p:spPr>
            <a:xfrm>
              <a:off x="5193916" y="1062832"/>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014BDDCA-8B31-115D-46B0-5EA4589BDB74}"/>
              </a:ext>
              <a:ext uri="{C183D7F6-B498-43B3-948B-1728B52AA6E4}">
                <adec:decorative xmlns:adec="http://schemas.microsoft.com/office/drawing/2017/decorative" val="1"/>
              </a:ext>
            </a:extLst>
          </p:cNvPr>
          <p:cNvGrpSpPr/>
          <p:nvPr/>
        </p:nvGrpSpPr>
        <p:grpSpPr>
          <a:xfrm>
            <a:off x="5241621" y="1671198"/>
            <a:ext cx="314744" cy="314744"/>
            <a:chOff x="5119701" y="1500510"/>
            <a:chExt cx="314744" cy="314744"/>
          </a:xfrm>
        </p:grpSpPr>
        <p:sp>
          <p:nvSpPr>
            <p:cNvPr id="30" name="Oval 29">
              <a:extLst>
                <a:ext uri="{FF2B5EF4-FFF2-40B4-BE49-F238E27FC236}">
                  <a16:creationId xmlns:a16="http://schemas.microsoft.com/office/drawing/2014/main" id="{5F06C92A-70B3-CDB8-6404-BA03113CDBEB}"/>
                </a:ext>
              </a:extLst>
            </p:cNvPr>
            <p:cNvSpPr/>
            <p:nvPr/>
          </p:nvSpPr>
          <p:spPr>
            <a:xfrm>
              <a:off x="5119701" y="1500510"/>
              <a:ext cx="314744" cy="3147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5F95EE0-0DC4-C9B4-F85D-EB3B77B656E9}"/>
                </a:ext>
              </a:extLst>
            </p:cNvPr>
            <p:cNvSpPr/>
            <p:nvPr/>
          </p:nvSpPr>
          <p:spPr>
            <a:xfrm>
              <a:off x="5193916" y="1576710"/>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8CEEDDE5-E63F-6888-4A9A-55E9054375A8}"/>
              </a:ext>
              <a:ext uri="{C183D7F6-B498-43B3-948B-1728B52AA6E4}">
                <adec:decorative xmlns:adec="http://schemas.microsoft.com/office/drawing/2017/decorative" val="1"/>
              </a:ext>
            </a:extLst>
          </p:cNvPr>
          <p:cNvGrpSpPr/>
          <p:nvPr/>
        </p:nvGrpSpPr>
        <p:grpSpPr>
          <a:xfrm>
            <a:off x="5241621" y="2207746"/>
            <a:ext cx="314744" cy="314744"/>
            <a:chOff x="5119701" y="2037058"/>
            <a:chExt cx="314744" cy="314744"/>
          </a:xfrm>
        </p:grpSpPr>
        <p:sp>
          <p:nvSpPr>
            <p:cNvPr id="31" name="Oval 30">
              <a:extLst>
                <a:ext uri="{FF2B5EF4-FFF2-40B4-BE49-F238E27FC236}">
                  <a16:creationId xmlns:a16="http://schemas.microsoft.com/office/drawing/2014/main" id="{A9932926-1484-6720-9AF4-90EB12286DA5}"/>
                </a:ext>
              </a:extLst>
            </p:cNvPr>
            <p:cNvSpPr/>
            <p:nvPr/>
          </p:nvSpPr>
          <p:spPr>
            <a:xfrm>
              <a:off x="5119701" y="2037058"/>
              <a:ext cx="314744" cy="314744"/>
            </a:xfrm>
            <a:prstGeom prst="ellipse">
              <a:avLst/>
            </a:prstGeom>
            <a:solidFill>
              <a:srgbClr val="7CB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F7AAC82-7947-07BA-F879-E570A09FD60D}"/>
                </a:ext>
              </a:extLst>
            </p:cNvPr>
            <p:cNvSpPr/>
            <p:nvPr/>
          </p:nvSpPr>
          <p:spPr>
            <a:xfrm>
              <a:off x="5193916" y="2113258"/>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201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B9E15E-FA8E-C02B-0D13-440A300547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0171" y="1914780"/>
            <a:ext cx="1191657" cy="1257997"/>
          </a:xfrm>
          <a:prstGeom prst="rect">
            <a:avLst/>
          </a:prstGeom>
        </p:spPr>
      </p:pic>
      <p:sp>
        <p:nvSpPr>
          <p:cNvPr id="11" name="Title 1">
            <a:extLst>
              <a:ext uri="{FF2B5EF4-FFF2-40B4-BE49-F238E27FC236}">
                <a16:creationId xmlns:a16="http://schemas.microsoft.com/office/drawing/2014/main" id="{D78E35FA-5F50-5502-7F92-EBDAB905CB75}"/>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Numbers</a:t>
            </a:r>
          </a:p>
        </p:txBody>
      </p:sp>
    </p:spTree>
    <p:extLst>
      <p:ext uri="{BB962C8B-B14F-4D97-AF65-F5344CB8AC3E}">
        <p14:creationId xmlns:p14="http://schemas.microsoft.com/office/powerpoint/2010/main" val="1563289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2763B-C580-CDA5-3C6B-7615055D96ED}"/>
              </a:ext>
            </a:extLst>
          </p:cNvPr>
          <p:cNvSpPr>
            <a:spLocks noGrp="1"/>
          </p:cNvSpPr>
          <p:nvPr>
            <p:ph type="title"/>
          </p:nvPr>
        </p:nvSpPr>
        <p:spPr>
          <a:xfrm>
            <a:off x="546653" y="256388"/>
            <a:ext cx="11097660" cy="859241"/>
          </a:xfrm>
        </p:spPr>
        <p:txBody>
          <a:bodyPr/>
          <a:lstStyle/>
          <a:p>
            <a:r>
              <a:rPr lang="en-US" dirty="0"/>
              <a:t>Colorado Online</a:t>
            </a:r>
          </a:p>
        </p:txBody>
      </p:sp>
      <p:graphicFrame>
        <p:nvGraphicFramePr>
          <p:cNvPr id="6" name="Chart 5" descr="CO Online Total Sections (2,800)&#13;&#10;PPSC Pooled Sections&#9;7.60%&#13;&#10;PPSC Home Sections&#9;12.40%&#13;&#10;Remaining CO Online&#9;80%">
            <a:extLst>
              <a:ext uri="{FF2B5EF4-FFF2-40B4-BE49-F238E27FC236}">
                <a16:creationId xmlns:a16="http://schemas.microsoft.com/office/drawing/2014/main" id="{79EE83D0-EE2E-5A7B-449E-2F7BC9481376}"/>
              </a:ext>
            </a:extLst>
          </p:cNvPr>
          <p:cNvGraphicFramePr/>
          <p:nvPr>
            <p:extLst>
              <p:ext uri="{D42A27DB-BD31-4B8C-83A1-F6EECF244321}">
                <p14:modId xmlns:p14="http://schemas.microsoft.com/office/powerpoint/2010/main" val="1036994352"/>
              </p:ext>
            </p:extLst>
          </p:nvPr>
        </p:nvGraphicFramePr>
        <p:xfrm>
          <a:off x="546653" y="1115629"/>
          <a:ext cx="5780157" cy="3504463"/>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17">
            <a:extLst>
              <a:ext uri="{FF2B5EF4-FFF2-40B4-BE49-F238E27FC236}">
                <a16:creationId xmlns:a16="http://schemas.microsoft.com/office/drawing/2014/main" id="{4E9600D5-C613-60A4-F9A1-6F1CE4D2249B}"/>
              </a:ext>
              <a:ext uri="{C183D7F6-B498-43B3-948B-1728B52AA6E4}">
                <adec:decorative xmlns:adec="http://schemas.microsoft.com/office/drawing/2017/decorative" val="1"/>
              </a:ext>
            </a:extLst>
          </p:cNvPr>
          <p:cNvSpPr>
            <a:spLocks noChangeArrowheads="1"/>
          </p:cNvSpPr>
          <p:nvPr/>
        </p:nvSpPr>
        <p:spPr bwMode="auto">
          <a:xfrm>
            <a:off x="1132700" y="3127316"/>
            <a:ext cx="617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u="none" strike="noStrike" cap="none" normalizeH="0" baseline="0" dirty="0">
                <a:ln>
                  <a:noFill/>
                </a:ln>
                <a:solidFill>
                  <a:schemeClr val="accent2"/>
                </a:solidFill>
                <a:effectLst/>
                <a:latin typeface="Calibri" panose="020F0502020204030204" pitchFamily="34" charset="0"/>
                <a:ea typeface="Open Sans" panose="020B0606030504020204" pitchFamily="34" charset="0"/>
                <a:cs typeface="Calibri" panose="020F0502020204030204" pitchFamily="34" charset="0"/>
              </a:rPr>
              <a:t>7.6%</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ru-RU" b="1" dirty="0">
                <a:solidFill>
                  <a:schemeClr val="accent2"/>
                </a:solidFill>
                <a:latin typeface="Calibri" panose="020F0502020204030204" pitchFamily="34" charset="0"/>
                <a:ea typeface="Open Sans" panose="020B0606030504020204" pitchFamily="34" charset="0"/>
                <a:cs typeface="Calibri" panose="020F0502020204030204" pitchFamily="34" charset="0"/>
              </a:rPr>
              <a:t>(213)</a:t>
            </a:r>
            <a:endParaRPr kumimoji="0" lang="ru-RU" altLang="ru-RU" sz="1200" b="1" u="none" strike="noStrike" cap="none" normalizeH="0" baseline="0" dirty="0">
              <a:ln>
                <a:noFill/>
              </a:ln>
              <a:solidFill>
                <a:schemeClr val="accent2"/>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9" name="Rectangle 17">
            <a:extLst>
              <a:ext uri="{FF2B5EF4-FFF2-40B4-BE49-F238E27FC236}">
                <a16:creationId xmlns:a16="http://schemas.microsoft.com/office/drawing/2014/main" id="{4DA2EF11-55A6-642C-3D96-D2BFD3AAA9B1}"/>
              </a:ext>
              <a:ext uri="{C183D7F6-B498-43B3-948B-1728B52AA6E4}">
                <adec:decorative xmlns:adec="http://schemas.microsoft.com/office/drawing/2017/decorative" val="1"/>
              </a:ext>
            </a:extLst>
          </p:cNvPr>
          <p:cNvSpPr>
            <a:spLocks noChangeArrowheads="1"/>
          </p:cNvSpPr>
          <p:nvPr/>
        </p:nvSpPr>
        <p:spPr bwMode="auto">
          <a:xfrm>
            <a:off x="1169310" y="1843186"/>
            <a:ext cx="772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u="none" strike="noStrike" cap="none" normalizeH="0" baseline="0" dirty="0">
                <a:ln>
                  <a:noFill/>
                </a:ln>
                <a:solidFill>
                  <a:schemeClr val="accent4"/>
                </a:solidFill>
                <a:effectLst/>
                <a:latin typeface="Calibri" panose="020F0502020204030204" pitchFamily="34" charset="0"/>
                <a:ea typeface="Open Sans" panose="020B0606030504020204" pitchFamily="34" charset="0"/>
                <a:cs typeface="Calibri" panose="020F0502020204030204" pitchFamily="34" charset="0"/>
              </a:rPr>
              <a:t>12.4%</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ru-RU" b="1" dirty="0">
                <a:solidFill>
                  <a:schemeClr val="accent4"/>
                </a:solidFill>
                <a:latin typeface="Calibri" panose="020F0502020204030204" pitchFamily="34" charset="0"/>
                <a:ea typeface="Open Sans" panose="020B0606030504020204" pitchFamily="34" charset="0"/>
                <a:cs typeface="Calibri" panose="020F0502020204030204" pitchFamily="34" charset="0"/>
              </a:rPr>
              <a:t>(347)</a:t>
            </a:r>
            <a:endParaRPr kumimoji="0" lang="ru-RU" altLang="ru-RU" sz="1200" b="1" u="none" strike="noStrike" cap="none" normalizeH="0" baseline="0" dirty="0">
              <a:ln>
                <a:noFill/>
              </a:ln>
              <a:solidFill>
                <a:schemeClr val="accent4"/>
              </a:solidFill>
              <a:effectLst/>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7" name="Chart 6" descr="Of all the Pooled Sections (610)&#13;&#10;PPSC&#9;34.9&#13;&#10;All Others&#9;65.1">
            <a:extLst>
              <a:ext uri="{FF2B5EF4-FFF2-40B4-BE49-F238E27FC236}">
                <a16:creationId xmlns:a16="http://schemas.microsoft.com/office/drawing/2014/main" id="{7C9CF7D4-5FDC-9F1A-51D4-4C83181EB9F0}"/>
              </a:ext>
            </a:extLst>
          </p:cNvPr>
          <p:cNvGraphicFramePr/>
          <p:nvPr>
            <p:extLst>
              <p:ext uri="{D42A27DB-BD31-4B8C-83A1-F6EECF244321}">
                <p14:modId xmlns:p14="http://schemas.microsoft.com/office/powerpoint/2010/main" val="3456890660"/>
              </p:ext>
            </p:extLst>
          </p:nvPr>
        </p:nvGraphicFramePr>
        <p:xfrm>
          <a:off x="6339992" y="1413765"/>
          <a:ext cx="4093546" cy="2908190"/>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17">
            <a:extLst>
              <a:ext uri="{FF2B5EF4-FFF2-40B4-BE49-F238E27FC236}">
                <a16:creationId xmlns:a16="http://schemas.microsoft.com/office/drawing/2014/main" id="{6024A506-5D88-1B20-AAE6-809933A8207D}"/>
              </a:ext>
              <a:ext uri="{C183D7F6-B498-43B3-948B-1728B52AA6E4}">
                <adec:decorative xmlns:adec="http://schemas.microsoft.com/office/drawing/2017/decorative" val="1"/>
              </a:ext>
            </a:extLst>
          </p:cNvPr>
          <p:cNvSpPr>
            <a:spLocks noChangeArrowheads="1"/>
          </p:cNvSpPr>
          <p:nvPr/>
        </p:nvSpPr>
        <p:spPr bwMode="auto">
          <a:xfrm>
            <a:off x="9827651" y="1951097"/>
            <a:ext cx="772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u="none" strike="noStrike" cap="none" normalizeH="0" baseline="0" dirty="0">
                <a:ln>
                  <a:noFill/>
                </a:ln>
                <a:solidFill>
                  <a:schemeClr val="accent2"/>
                </a:solidFill>
                <a:effectLst/>
                <a:latin typeface="Calibri" panose="020F0502020204030204" pitchFamily="34" charset="0"/>
                <a:ea typeface="Open Sans" panose="020B0606030504020204" pitchFamily="34" charset="0"/>
                <a:cs typeface="Calibri" panose="020F0502020204030204" pitchFamily="34" charset="0"/>
              </a:rPr>
              <a:t>34.9%</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ru-RU" b="1" dirty="0">
                <a:solidFill>
                  <a:schemeClr val="accent2"/>
                </a:solidFill>
                <a:latin typeface="Calibri" panose="020F0502020204030204" pitchFamily="34" charset="0"/>
                <a:ea typeface="Open Sans" panose="020B0606030504020204" pitchFamily="34" charset="0"/>
                <a:cs typeface="Calibri" panose="020F0502020204030204" pitchFamily="34" charset="0"/>
              </a:rPr>
              <a:t>PPSC</a:t>
            </a:r>
            <a:endParaRPr kumimoji="0" lang="ru-RU" altLang="ru-RU" sz="1200" b="1" u="none" strike="noStrike" cap="none" normalizeH="0" baseline="0" dirty="0">
              <a:ln>
                <a:noFill/>
              </a:ln>
              <a:solidFill>
                <a:schemeClr val="accent2"/>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2" name="Content Placeholder 1">
            <a:extLst>
              <a:ext uri="{FF2B5EF4-FFF2-40B4-BE49-F238E27FC236}">
                <a16:creationId xmlns:a16="http://schemas.microsoft.com/office/drawing/2014/main" id="{FE0DF6E8-4ACC-94D6-E606-A2C2E99B3913}"/>
              </a:ext>
            </a:extLst>
          </p:cNvPr>
          <p:cNvSpPr>
            <a:spLocks noGrp="1"/>
          </p:cNvSpPr>
          <p:nvPr>
            <p:ph sz="half" idx="1"/>
          </p:nvPr>
        </p:nvSpPr>
        <p:spPr>
          <a:xfrm>
            <a:off x="546653" y="4915788"/>
            <a:ext cx="11002617" cy="1165102"/>
          </a:xfrm>
        </p:spPr>
        <p:txBody>
          <a:bodyPr vert="horz" lIns="91440" tIns="45720" rIns="91440" bIns="45720" rtlCol="0" anchor="t">
            <a:normAutofit/>
          </a:bodyPr>
          <a:lstStyle/>
          <a:p>
            <a:pPr marL="0" indent="0">
              <a:lnSpc>
                <a:spcPct val="120000"/>
              </a:lnSpc>
              <a:spcBef>
                <a:spcPts val="0"/>
              </a:spcBef>
              <a:buNone/>
            </a:pPr>
            <a:r>
              <a:rPr lang="en-US" sz="1800" b="1" dirty="0">
                <a:solidFill>
                  <a:schemeClr val="accent6"/>
                </a:solidFill>
                <a:latin typeface="Calibri" panose="020F0502020204030204" pitchFamily="34" charset="0"/>
                <a:cs typeface="Calibri" panose="020F0502020204030204" pitchFamily="34" charset="0"/>
              </a:rPr>
              <a:t>Systemwide Transition:</a:t>
            </a:r>
          </a:p>
          <a:p>
            <a:pPr>
              <a:lnSpc>
                <a:spcPct val="120000"/>
              </a:lnSpc>
              <a:spcBef>
                <a:spcPts val="0"/>
              </a:spcBef>
            </a:pPr>
            <a:r>
              <a:rPr lang="en-US" sz="1800" dirty="0">
                <a:latin typeface="Calibri" panose="020F0502020204030204" pitchFamily="34" charset="0"/>
                <a:cs typeface="Calibri" panose="020F0502020204030204" pitchFamily="34" charset="0"/>
              </a:rPr>
              <a:t>All asynchronous online courses have transitioned to Colorado Online.</a:t>
            </a:r>
          </a:p>
          <a:p>
            <a:pPr>
              <a:lnSpc>
                <a:spcPct val="120000"/>
              </a:lnSpc>
              <a:spcBef>
                <a:spcPts val="0"/>
              </a:spcBef>
            </a:pPr>
            <a:r>
              <a:rPr lang="en-US" sz="1800" b="1" dirty="0">
                <a:latin typeface="Calibri" panose="020F0502020204030204" pitchFamily="34" charset="0"/>
                <a:cs typeface="Calibri" panose="020F0502020204030204" pitchFamily="34" charset="0"/>
              </a:rPr>
              <a:t>Total courses transitioned: 802</a:t>
            </a:r>
          </a:p>
        </p:txBody>
      </p:sp>
      <p:cxnSp>
        <p:nvCxnSpPr>
          <p:cNvPr id="13" name="Straight Connector 12">
            <a:extLst>
              <a:ext uri="{FF2B5EF4-FFF2-40B4-BE49-F238E27FC236}">
                <a16:creationId xmlns:a16="http://schemas.microsoft.com/office/drawing/2014/main" id="{E164F404-5B3A-4CDE-E920-716C31672367}"/>
              </a:ext>
              <a:ext uri="{C183D7F6-B498-43B3-948B-1728B52AA6E4}">
                <adec:decorative xmlns:adec="http://schemas.microsoft.com/office/drawing/2017/decorative" val="1"/>
              </a:ext>
            </a:extLst>
          </p:cNvPr>
          <p:cNvCxnSpPr>
            <a:cxnSpLocks/>
          </p:cNvCxnSpPr>
          <p:nvPr/>
        </p:nvCxnSpPr>
        <p:spPr>
          <a:xfrm flipH="1" flipV="1">
            <a:off x="1978025" y="2319415"/>
            <a:ext cx="586589" cy="27801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9B1674-0721-D7DB-EE83-FDCD54264B9C}"/>
              </a:ext>
              <a:ext uri="{C183D7F6-B498-43B3-948B-1728B52AA6E4}">
                <adec:decorative xmlns:adec="http://schemas.microsoft.com/office/drawing/2017/decorative" val="1"/>
              </a:ext>
            </a:extLst>
          </p:cNvPr>
          <p:cNvCxnSpPr>
            <a:cxnSpLocks/>
          </p:cNvCxnSpPr>
          <p:nvPr/>
        </p:nvCxnSpPr>
        <p:spPr>
          <a:xfrm flipH="1">
            <a:off x="1931892" y="3101190"/>
            <a:ext cx="599771" cy="32316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871C1E-A590-477A-ED59-9494CC28B1CC}"/>
              </a:ext>
              <a:ext uri="{C183D7F6-B498-43B3-948B-1728B52AA6E4}">
                <adec:decorative xmlns:adec="http://schemas.microsoft.com/office/drawing/2017/decorative" val="1"/>
              </a:ext>
            </a:extLst>
          </p:cNvPr>
          <p:cNvCxnSpPr>
            <a:cxnSpLocks/>
          </p:cNvCxnSpPr>
          <p:nvPr/>
        </p:nvCxnSpPr>
        <p:spPr>
          <a:xfrm flipH="1">
            <a:off x="8998898" y="2356608"/>
            <a:ext cx="599771" cy="32316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391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7F0AD-C8E5-FA55-979B-8204EB106508}"/>
              </a:ext>
            </a:extLst>
          </p:cNvPr>
          <p:cNvSpPr>
            <a:spLocks noGrp="1"/>
          </p:cNvSpPr>
          <p:nvPr>
            <p:ph type="title"/>
          </p:nvPr>
        </p:nvSpPr>
        <p:spPr>
          <a:xfrm>
            <a:off x="1120539" y="401208"/>
            <a:ext cx="10233260" cy="918095"/>
          </a:xfrm>
        </p:spPr>
        <p:txBody>
          <a:bodyPr/>
          <a:lstStyle/>
          <a:p>
            <a:r>
              <a:rPr lang="en-US" dirty="0">
                <a:latin typeface="Calibri" panose="020F0502020204030204" pitchFamily="34" charset="0"/>
                <a:cs typeface="Calibri" panose="020F0502020204030204" pitchFamily="34" charset="0"/>
              </a:rPr>
              <a:t>Colorado Online Revenue vs. Expenses</a:t>
            </a:r>
          </a:p>
        </p:txBody>
      </p:sp>
      <p:graphicFrame>
        <p:nvGraphicFramePr>
          <p:cNvPr id="5" name="Content Placeholder 4">
            <a:extLst>
              <a:ext uri="{FF2B5EF4-FFF2-40B4-BE49-F238E27FC236}">
                <a16:creationId xmlns:a16="http://schemas.microsoft.com/office/drawing/2014/main" id="{8E7FD05B-2B17-26D9-504D-F20110E0EE85}"/>
              </a:ext>
            </a:extLst>
          </p:cNvPr>
          <p:cNvGraphicFramePr>
            <a:graphicFrameLocks noGrp="1"/>
          </p:cNvGraphicFramePr>
          <p:nvPr>
            <p:ph idx="1"/>
            <p:extLst>
              <p:ext uri="{D42A27DB-BD31-4B8C-83A1-F6EECF244321}">
                <p14:modId xmlns:p14="http://schemas.microsoft.com/office/powerpoint/2010/main" val="2347264062"/>
              </p:ext>
            </p:extLst>
          </p:nvPr>
        </p:nvGraphicFramePr>
        <p:xfrm>
          <a:off x="1120539" y="1677897"/>
          <a:ext cx="9950923" cy="3860800"/>
        </p:xfrm>
        <a:graphic>
          <a:graphicData uri="http://schemas.openxmlformats.org/drawingml/2006/table">
            <a:tbl>
              <a:tblPr firstRow="1" bandRow="1">
                <a:tableStyleId>{93296810-A885-4BE3-A3E7-6D5BEEA58F35}</a:tableStyleId>
              </a:tblPr>
              <a:tblGrid>
                <a:gridCol w="1658487">
                  <a:extLst>
                    <a:ext uri="{9D8B030D-6E8A-4147-A177-3AD203B41FA5}">
                      <a16:colId xmlns:a16="http://schemas.microsoft.com/office/drawing/2014/main" val="1340435317"/>
                    </a:ext>
                  </a:extLst>
                </a:gridCol>
                <a:gridCol w="1658487">
                  <a:extLst>
                    <a:ext uri="{9D8B030D-6E8A-4147-A177-3AD203B41FA5}">
                      <a16:colId xmlns:a16="http://schemas.microsoft.com/office/drawing/2014/main" val="158632354"/>
                    </a:ext>
                  </a:extLst>
                </a:gridCol>
                <a:gridCol w="1658488">
                  <a:extLst>
                    <a:ext uri="{9D8B030D-6E8A-4147-A177-3AD203B41FA5}">
                      <a16:colId xmlns:a16="http://schemas.microsoft.com/office/drawing/2014/main" val="2514847551"/>
                    </a:ext>
                  </a:extLst>
                </a:gridCol>
                <a:gridCol w="1658487">
                  <a:extLst>
                    <a:ext uri="{9D8B030D-6E8A-4147-A177-3AD203B41FA5}">
                      <a16:colId xmlns:a16="http://schemas.microsoft.com/office/drawing/2014/main" val="2388854298"/>
                    </a:ext>
                  </a:extLst>
                </a:gridCol>
                <a:gridCol w="1658487">
                  <a:extLst>
                    <a:ext uri="{9D8B030D-6E8A-4147-A177-3AD203B41FA5}">
                      <a16:colId xmlns:a16="http://schemas.microsoft.com/office/drawing/2014/main" val="2437377455"/>
                    </a:ext>
                  </a:extLst>
                </a:gridCol>
                <a:gridCol w="1658487">
                  <a:extLst>
                    <a:ext uri="{9D8B030D-6E8A-4147-A177-3AD203B41FA5}">
                      <a16:colId xmlns:a16="http://schemas.microsoft.com/office/drawing/2014/main" val="3120266315"/>
                    </a:ext>
                  </a:extLst>
                </a:gridCol>
              </a:tblGrid>
              <a:tr h="370840">
                <a:tc gridSpan="6">
                  <a:txBody>
                    <a:bodyPr/>
                    <a:lstStyle/>
                    <a:p>
                      <a:pPr algn="ctr"/>
                      <a:r>
                        <a:rPr lang="en-US" sz="2400" dirty="0">
                          <a:solidFill>
                            <a:schemeClr val="bg1"/>
                          </a:solidFill>
                        </a:rPr>
                        <a:t>Revenue</a:t>
                      </a:r>
                      <a:endParaRPr dirty="0"/>
                    </a:p>
                  </a:txBody>
                  <a:tcPr anchor="ctr">
                    <a:solidFill>
                      <a:schemeClr val="tx2"/>
                    </a:solidFill>
                  </a:tcP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tc hMerge="1">
                  <a:txBody>
                    <a:bodyPr/>
                    <a:lstStyle/>
                    <a:p>
                      <a:pPr algn="ctr"/>
                      <a:endParaRPr lang="en-US" dirty="0"/>
                    </a:p>
                  </a:txBody>
                  <a:tcPr anchor="ctr"/>
                </a:tc>
                <a:extLst>
                  <a:ext uri="{0D108BD9-81ED-4DB2-BD59-A6C34878D82A}">
                    <a16:rowId xmlns:a16="http://schemas.microsoft.com/office/drawing/2014/main" val="3255229293"/>
                  </a:ext>
                </a:extLst>
              </a:tr>
              <a:tr h="370840">
                <a:tc>
                  <a:txBody>
                    <a:bodyPr/>
                    <a:lstStyle/>
                    <a:p>
                      <a:pPr algn="ctr"/>
                      <a:r>
                        <a:rPr lang="en-US" b="1" dirty="0">
                          <a:solidFill>
                            <a:schemeClr val="bg1"/>
                          </a:solidFill>
                        </a:rPr>
                        <a:t>FY23</a:t>
                      </a:r>
                    </a:p>
                  </a:txBody>
                  <a:tcPr anchor="ctr">
                    <a:solidFill>
                      <a:schemeClr val="accent4"/>
                    </a:solidFill>
                  </a:tcPr>
                </a:tc>
                <a:tc>
                  <a:txBody>
                    <a:bodyPr/>
                    <a:lstStyle/>
                    <a:p>
                      <a:pPr algn="ctr"/>
                      <a:r>
                        <a:rPr lang="en-US" b="1" dirty="0">
                          <a:solidFill>
                            <a:schemeClr val="bg1"/>
                          </a:solidFill>
                        </a:rPr>
                        <a:t>Percentage of Total Revenue</a:t>
                      </a:r>
                    </a:p>
                  </a:txBody>
                  <a:tcPr anchor="ctr">
                    <a:solidFill>
                      <a:schemeClr val="accent4"/>
                    </a:solidFill>
                  </a:tcPr>
                </a:tc>
                <a:tc>
                  <a:txBody>
                    <a:bodyPr/>
                    <a:lstStyle/>
                    <a:p>
                      <a:pPr algn="ctr"/>
                      <a:r>
                        <a:rPr lang="en-US" b="1" dirty="0">
                          <a:solidFill>
                            <a:schemeClr val="bg1"/>
                          </a:solidFill>
                        </a:rPr>
                        <a:t>FY24</a:t>
                      </a:r>
                    </a:p>
                  </a:txBody>
                  <a:tcPr anchor="ctr">
                    <a:solidFill>
                      <a:schemeClr val="accent2"/>
                    </a:solidFill>
                  </a:tcPr>
                </a:tc>
                <a:tc>
                  <a:txBody>
                    <a:bodyPr/>
                    <a:lstStyle/>
                    <a:p>
                      <a:pPr algn="ctr"/>
                      <a:r>
                        <a:rPr lang="en-US" b="1" dirty="0">
                          <a:solidFill>
                            <a:schemeClr val="bg1"/>
                          </a:solidFill>
                        </a:rPr>
                        <a:t>Percentage of Total Revenue</a:t>
                      </a:r>
                    </a:p>
                  </a:txBody>
                  <a:tcPr anchor="ctr">
                    <a:solidFill>
                      <a:schemeClr val="accent2"/>
                    </a:solidFill>
                  </a:tcPr>
                </a:tc>
                <a:tc>
                  <a:txBody>
                    <a:bodyPr/>
                    <a:lstStyle/>
                    <a:p>
                      <a:pPr algn="ctr"/>
                      <a:r>
                        <a:rPr lang="en-US" b="1" dirty="0">
                          <a:solidFill>
                            <a:schemeClr val="tx1"/>
                          </a:solidFill>
                        </a:rPr>
                        <a:t>FY25 </a:t>
                      </a:r>
                      <a:br>
                        <a:rPr lang="en-US" b="1" dirty="0">
                          <a:solidFill>
                            <a:schemeClr val="tx1"/>
                          </a:solidFill>
                        </a:rPr>
                      </a:br>
                      <a:r>
                        <a:rPr lang="en-US" b="1" dirty="0">
                          <a:solidFill>
                            <a:schemeClr val="tx1"/>
                          </a:solidFill>
                        </a:rPr>
                        <a:t>Est Budget</a:t>
                      </a:r>
                    </a:p>
                  </a:txBody>
                  <a:tcPr anchor="ctr">
                    <a:solidFill>
                      <a:schemeClr val="accent5"/>
                    </a:solidFill>
                  </a:tcPr>
                </a:tc>
                <a:tc>
                  <a:txBody>
                    <a:bodyPr/>
                    <a:lstStyle/>
                    <a:p>
                      <a:pPr algn="ctr"/>
                      <a:r>
                        <a:rPr lang="en-US" b="1" dirty="0">
                          <a:solidFill>
                            <a:schemeClr val="tx1"/>
                          </a:solidFill>
                        </a:rPr>
                        <a:t>Percentage of Total Revenue</a:t>
                      </a:r>
                    </a:p>
                  </a:txBody>
                  <a:tcPr anchor="ctr">
                    <a:solidFill>
                      <a:schemeClr val="accent5"/>
                    </a:solidFill>
                  </a:tcPr>
                </a:tc>
                <a:extLst>
                  <a:ext uri="{0D108BD9-81ED-4DB2-BD59-A6C34878D82A}">
                    <a16:rowId xmlns:a16="http://schemas.microsoft.com/office/drawing/2014/main" val="1408485921"/>
                  </a:ext>
                </a:extLst>
              </a:tr>
              <a:tr h="370840">
                <a:tc>
                  <a:txBody>
                    <a:bodyPr/>
                    <a:lstStyle/>
                    <a:p>
                      <a:pPr algn="ctr"/>
                      <a:r>
                        <a:rPr lang="en-US" dirty="0"/>
                        <a:t>$33,809,913</a:t>
                      </a:r>
                    </a:p>
                  </a:txBody>
                  <a:tcPr anchor="ctr">
                    <a:solidFill>
                      <a:schemeClr val="accent4">
                        <a:alpha val="20000"/>
                      </a:schemeClr>
                    </a:solidFill>
                  </a:tcPr>
                </a:tc>
                <a:tc>
                  <a:txBody>
                    <a:bodyPr/>
                    <a:lstStyle/>
                    <a:p>
                      <a:pPr algn="ctr"/>
                      <a:r>
                        <a:rPr lang="en-US" dirty="0"/>
                        <a:t>36.1%</a:t>
                      </a:r>
                    </a:p>
                  </a:txBody>
                  <a:tcPr anchor="ctr">
                    <a:solidFill>
                      <a:schemeClr val="accent4">
                        <a:alpha val="20000"/>
                      </a:schemeClr>
                    </a:solidFill>
                  </a:tcPr>
                </a:tc>
                <a:tc>
                  <a:txBody>
                    <a:bodyPr/>
                    <a:lstStyle/>
                    <a:p>
                      <a:pPr algn="ctr"/>
                      <a:r>
                        <a:rPr lang="en-US" dirty="0"/>
                        <a:t>$36,200,629</a:t>
                      </a:r>
                    </a:p>
                  </a:txBody>
                  <a:tcPr anchor="ctr">
                    <a:solidFill>
                      <a:schemeClr val="accent2">
                        <a:alpha val="20000"/>
                      </a:schemeClr>
                    </a:solidFill>
                  </a:tcPr>
                </a:tc>
                <a:tc>
                  <a:txBody>
                    <a:bodyPr/>
                    <a:lstStyle/>
                    <a:p>
                      <a:pPr algn="ctr"/>
                      <a:r>
                        <a:rPr lang="en-US" dirty="0"/>
                        <a:t>39%</a:t>
                      </a:r>
                    </a:p>
                  </a:txBody>
                  <a:tcPr anchor="ctr">
                    <a:solidFill>
                      <a:schemeClr val="accent2">
                        <a:alpha val="20000"/>
                      </a:schemeClr>
                    </a:solidFill>
                  </a:tcPr>
                </a:tc>
                <a:tc>
                  <a:txBody>
                    <a:bodyPr/>
                    <a:lstStyle/>
                    <a:p>
                      <a:pPr algn="l"/>
                      <a:r>
                        <a:rPr lang="en-US" dirty="0"/>
                        <a:t>$40,119,533</a:t>
                      </a:r>
                    </a:p>
                  </a:txBody>
                  <a:tcPr anchor="ctr">
                    <a:solidFill>
                      <a:schemeClr val="accent5">
                        <a:alpha val="20000"/>
                      </a:schemeClr>
                    </a:solidFill>
                  </a:tcPr>
                </a:tc>
                <a:tc>
                  <a:txBody>
                    <a:bodyPr/>
                    <a:lstStyle/>
                    <a:p>
                      <a:pPr algn="ctr"/>
                      <a:r>
                        <a:rPr lang="en-US" dirty="0"/>
                        <a:t>39.6%</a:t>
                      </a:r>
                    </a:p>
                  </a:txBody>
                  <a:tcPr anchor="ctr">
                    <a:solidFill>
                      <a:schemeClr val="accent5">
                        <a:alpha val="20000"/>
                      </a:schemeClr>
                    </a:solidFill>
                  </a:tcPr>
                </a:tc>
                <a:extLst>
                  <a:ext uri="{0D108BD9-81ED-4DB2-BD59-A6C34878D82A}">
                    <a16:rowId xmlns:a16="http://schemas.microsoft.com/office/drawing/2014/main" val="1630390635"/>
                  </a:ext>
                </a:extLst>
              </a:tr>
              <a:tr h="249446">
                <a:tc gridSpan="6">
                  <a:txBody>
                    <a:bodyPr/>
                    <a:lstStyle/>
                    <a:p>
                      <a:pPr algn="ctr"/>
                      <a:endParaRPr lang="en-US" dirty="0"/>
                    </a:p>
                  </a:txBody>
                  <a:tcP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6911114"/>
                  </a:ext>
                </a:extLst>
              </a:tr>
              <a:tr h="370840">
                <a:tc gridSpan="6">
                  <a:txBody>
                    <a:bodyPr/>
                    <a:lstStyle/>
                    <a:p>
                      <a:pPr algn="ctr"/>
                      <a:r>
                        <a:rPr lang="en-US" sz="2400" b="1" dirty="0">
                          <a:solidFill>
                            <a:schemeClr val="bg1"/>
                          </a:solidFill>
                        </a:rPr>
                        <a:t>Expenses</a:t>
                      </a:r>
                      <a:endParaRPr dirty="0"/>
                    </a:p>
                  </a:txBody>
                  <a:tcPr anchor="ctr">
                    <a:solidFill>
                      <a:schemeClr val="tx2"/>
                    </a:solidFill>
                  </a:tcPr>
                </a:tc>
                <a:tc hMerge="1">
                  <a:txBody>
                    <a:bodyPr/>
                    <a:lstStyle/>
                    <a:p>
                      <a:pPr algn="ctr"/>
                      <a:endParaRPr lang="en-US" b="1" dirty="0">
                        <a:solidFill>
                          <a:schemeClr val="bg1"/>
                        </a:solidFill>
                      </a:endParaRPr>
                    </a:p>
                  </a:txBody>
                  <a:tcPr anchor="ctr">
                    <a:solidFill>
                      <a:schemeClr val="accent6"/>
                    </a:solidFill>
                  </a:tcPr>
                </a:tc>
                <a:tc hMerge="1">
                  <a:txBody>
                    <a:bodyPr/>
                    <a:lstStyle/>
                    <a:p>
                      <a:pPr algn="ctr"/>
                      <a:endParaRPr lang="en-US" b="1" dirty="0">
                        <a:solidFill>
                          <a:schemeClr val="bg1"/>
                        </a:solidFill>
                      </a:endParaRPr>
                    </a:p>
                  </a:txBody>
                  <a:tcPr anchor="ctr">
                    <a:solidFill>
                      <a:schemeClr val="accent6"/>
                    </a:solidFill>
                  </a:tcPr>
                </a:tc>
                <a:tc hMerge="1">
                  <a:txBody>
                    <a:bodyPr/>
                    <a:lstStyle/>
                    <a:p>
                      <a:pPr algn="ctr"/>
                      <a:endParaRPr lang="en-US" b="1" dirty="0">
                        <a:solidFill>
                          <a:schemeClr val="bg1"/>
                        </a:solidFill>
                      </a:endParaRPr>
                    </a:p>
                  </a:txBody>
                  <a:tcPr anchor="ctr">
                    <a:solidFill>
                      <a:schemeClr val="accent6"/>
                    </a:solidFill>
                  </a:tcPr>
                </a:tc>
                <a:tc hMerge="1">
                  <a:txBody>
                    <a:bodyPr/>
                    <a:lstStyle/>
                    <a:p>
                      <a:pPr algn="ctr"/>
                      <a:endParaRPr lang="en-US" b="1" dirty="0">
                        <a:solidFill>
                          <a:schemeClr val="bg1"/>
                        </a:solidFill>
                      </a:endParaRPr>
                    </a:p>
                  </a:txBody>
                  <a:tcPr anchor="ctr">
                    <a:solidFill>
                      <a:schemeClr val="accent6"/>
                    </a:solidFill>
                  </a:tcPr>
                </a:tc>
                <a:tc hMerge="1">
                  <a:txBody>
                    <a:bodyPr/>
                    <a:lstStyle/>
                    <a:p>
                      <a:pPr algn="ctr"/>
                      <a:endParaRPr lang="en-US" b="1" dirty="0">
                        <a:solidFill>
                          <a:schemeClr val="bg1"/>
                        </a:solidFill>
                      </a:endParaRPr>
                    </a:p>
                  </a:txBody>
                  <a:tcPr anchor="ctr">
                    <a:solidFill>
                      <a:schemeClr val="accent6"/>
                    </a:solidFill>
                  </a:tcPr>
                </a:tc>
                <a:extLst>
                  <a:ext uri="{0D108BD9-81ED-4DB2-BD59-A6C34878D82A}">
                    <a16:rowId xmlns:a16="http://schemas.microsoft.com/office/drawing/2014/main" val="10297295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4,963,957</a:t>
                      </a:r>
                    </a:p>
                  </a:txBody>
                  <a:tcPr anchor="ctr">
                    <a:solidFill>
                      <a:schemeClr val="accent4">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p>
                  </a:txBody>
                  <a:tcPr anchor="ctr">
                    <a:solidFill>
                      <a:schemeClr val="accent4">
                        <a:alpha val="20000"/>
                      </a:schemeClr>
                    </a:solidFill>
                  </a:tcPr>
                </a:tc>
                <a:tc>
                  <a:txBody>
                    <a:bodyPr/>
                    <a:lstStyle/>
                    <a:p>
                      <a:pPr algn="ctr"/>
                      <a:r>
                        <a:rPr lang="en-US" b="1" dirty="0">
                          <a:solidFill>
                            <a:schemeClr val="tx1"/>
                          </a:solidFill>
                        </a:rPr>
                        <a:t>4,844,891</a:t>
                      </a:r>
                    </a:p>
                  </a:txBody>
                  <a:tcPr anchor="ctr">
                    <a:solidFill>
                      <a:schemeClr val="accent2">
                        <a:alpha val="20000"/>
                      </a:schemeClr>
                    </a:solidFill>
                  </a:tcPr>
                </a:tc>
                <a:tc>
                  <a:txBody>
                    <a:bodyPr/>
                    <a:lstStyle/>
                    <a:p>
                      <a:pPr algn="l"/>
                      <a:endParaRPr lang="en-US" b="1" dirty="0">
                        <a:solidFill>
                          <a:schemeClr val="tx1"/>
                        </a:solidFill>
                      </a:endParaRPr>
                    </a:p>
                  </a:txBody>
                  <a:tcPr anchor="ctr">
                    <a:solidFill>
                      <a:schemeClr val="accent2">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5,216,508</a:t>
                      </a:r>
                    </a:p>
                  </a:txBody>
                  <a:tcPr anchor="ctr">
                    <a:solidFill>
                      <a:schemeClr val="accent5">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txBody>
                  <a:tcPr anchor="ctr">
                    <a:solidFill>
                      <a:schemeClr val="accent5">
                        <a:alpha val="20000"/>
                      </a:schemeClr>
                    </a:solidFill>
                  </a:tcPr>
                </a:tc>
                <a:extLst>
                  <a:ext uri="{0D108BD9-81ED-4DB2-BD59-A6C34878D82A}">
                    <a16:rowId xmlns:a16="http://schemas.microsoft.com/office/drawing/2014/main" val="373654817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endParaRPr>
                    </a:p>
                  </a:txBody>
                  <a:tcPr anchor="ctr">
                    <a:noFill/>
                  </a:tcPr>
                </a:tc>
                <a:tc>
                  <a:txBody>
                    <a:bodyPr/>
                    <a:lstStyle/>
                    <a:p>
                      <a:pPr algn="ctr"/>
                      <a:endParaRPr lang="en-US" b="1" dirty="0">
                        <a:solidFill>
                          <a:schemeClr val="bg1"/>
                        </a:solidFill>
                      </a:endParaRPr>
                    </a:p>
                  </a:txBody>
                  <a:tcPr anchor="ctr">
                    <a:noFill/>
                  </a:tcPr>
                </a:tc>
                <a:tc>
                  <a:txBody>
                    <a:bodyPr/>
                    <a:lstStyle/>
                    <a:p>
                      <a:pPr algn="ctr"/>
                      <a:endParaRPr lang="en-US" b="1" dirty="0">
                        <a:solidFill>
                          <a:schemeClr val="bg1"/>
                        </a:solidFill>
                      </a:endParaRPr>
                    </a:p>
                  </a:txBody>
                  <a:tcPr anchor="ctr">
                    <a:noFill/>
                  </a:tcPr>
                </a:tc>
                <a:tc>
                  <a:txBody>
                    <a:bodyPr/>
                    <a:lstStyle/>
                    <a:p>
                      <a:pPr algn="ctr"/>
                      <a:endParaRPr lang="en-US" b="1"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endParaRPr>
                    </a:p>
                  </a:txBody>
                  <a:tcPr anchor="ctr">
                    <a:noFill/>
                  </a:tcPr>
                </a:tc>
                <a:tc>
                  <a:txBody>
                    <a:bodyPr/>
                    <a:lstStyle/>
                    <a:p>
                      <a:pPr algn="ctr"/>
                      <a:endParaRPr lang="en-US" b="1" dirty="0">
                        <a:solidFill>
                          <a:schemeClr val="bg1"/>
                        </a:solidFill>
                      </a:endParaRPr>
                    </a:p>
                  </a:txBody>
                  <a:tcPr anchor="ctr">
                    <a:noFill/>
                  </a:tcPr>
                </a:tc>
                <a:extLst>
                  <a:ext uri="{0D108BD9-81ED-4DB2-BD59-A6C34878D82A}">
                    <a16:rowId xmlns:a16="http://schemas.microsoft.com/office/drawing/2014/main" val="1216890923"/>
                  </a:ext>
                </a:extLst>
              </a:tr>
              <a:tr h="370840">
                <a:tc gridSpan="6">
                  <a:txBody>
                    <a:bodyPr/>
                    <a:lstStyle/>
                    <a:p>
                      <a:pPr algn="ctr"/>
                      <a:r>
                        <a:rPr lang="en-US" sz="2400" b="1" dirty="0">
                          <a:solidFill>
                            <a:schemeClr val="bg1"/>
                          </a:solidFill>
                        </a:rPr>
                        <a:t>Income</a:t>
                      </a:r>
                      <a:endParaRPr dirty="0"/>
                    </a:p>
                  </a:txBody>
                  <a:tcPr anchor="ctr">
                    <a:solidFill>
                      <a:schemeClr val="tx2"/>
                    </a:solidFill>
                  </a:tcPr>
                </a:tc>
                <a:tc hMerge="1">
                  <a:txBody>
                    <a:bodyPr/>
                    <a:lstStyle/>
                    <a:p>
                      <a:pPr algn="ctr"/>
                      <a:endParaRPr lang="en-US" b="1" dirty="0">
                        <a:solidFill>
                          <a:schemeClr val="bg1"/>
                        </a:solidFill>
                      </a:endParaRPr>
                    </a:p>
                  </a:txBody>
                  <a:tcPr anchor="ctr">
                    <a:solidFill>
                      <a:schemeClr val="tx2"/>
                    </a:solidFill>
                  </a:tcPr>
                </a:tc>
                <a:tc hMerge="1">
                  <a:txBody>
                    <a:bodyPr/>
                    <a:lstStyle/>
                    <a:p>
                      <a:pPr algn="ctr"/>
                      <a:endParaRPr lang="en-US" b="1" dirty="0">
                        <a:solidFill>
                          <a:schemeClr val="bg1"/>
                        </a:solidFill>
                      </a:endParaRPr>
                    </a:p>
                  </a:txBody>
                  <a:tcPr anchor="ctr">
                    <a:solidFill>
                      <a:schemeClr val="tx2"/>
                    </a:solidFill>
                  </a:tcPr>
                </a:tc>
                <a:tc hMerge="1">
                  <a:txBody>
                    <a:bodyPr/>
                    <a:lstStyle/>
                    <a:p>
                      <a:pPr algn="ctr"/>
                      <a:endParaRPr lang="en-US" b="1" dirty="0">
                        <a:solidFill>
                          <a:schemeClr val="bg1"/>
                        </a:solidFill>
                      </a:endParaRPr>
                    </a:p>
                  </a:txBody>
                  <a:tcPr anchor="ctr">
                    <a:solidFill>
                      <a:schemeClr val="tx2"/>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bg1"/>
                        </a:solidFill>
                      </a:endParaRPr>
                    </a:p>
                  </a:txBody>
                  <a:tcPr anchor="ctr">
                    <a:solidFill>
                      <a:schemeClr val="tx2"/>
                    </a:solidFill>
                  </a:tcPr>
                </a:tc>
                <a:tc hMerge="1">
                  <a:txBody>
                    <a:bodyPr/>
                    <a:lstStyle/>
                    <a:p>
                      <a:pPr algn="ctr"/>
                      <a:endParaRPr lang="en-US" b="1" dirty="0">
                        <a:solidFill>
                          <a:schemeClr val="bg1"/>
                        </a:solidFill>
                      </a:endParaRPr>
                    </a:p>
                  </a:txBody>
                  <a:tcPr anchor="ctr">
                    <a:solidFill>
                      <a:schemeClr val="tx2"/>
                    </a:solidFill>
                  </a:tcPr>
                </a:tc>
                <a:extLst>
                  <a:ext uri="{0D108BD9-81ED-4DB2-BD59-A6C34878D82A}">
                    <a16:rowId xmlns:a16="http://schemas.microsoft.com/office/drawing/2014/main" val="1455318027"/>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$28,845,956 </a:t>
                      </a:r>
                    </a:p>
                  </a:txBody>
                  <a:tcPr anchor="ctr">
                    <a:solidFill>
                      <a:schemeClr val="accent4"/>
                    </a:solidFill>
                  </a:tcPr>
                </a:tc>
                <a:tc hMerge="1">
                  <a:txBody>
                    <a:bodyPr/>
                    <a:lstStyle/>
                    <a:p>
                      <a:pPr algn="ctr"/>
                      <a:endParaRPr lang="en-US" b="1" dirty="0">
                        <a:solidFill>
                          <a:schemeClr val="bg1"/>
                        </a:solidFill>
                      </a:endParaRPr>
                    </a:p>
                  </a:txBody>
                  <a:tcPr anchor="ctr">
                    <a:solidFill>
                      <a:schemeClr val="accent4"/>
                    </a:solidFill>
                  </a:tcPr>
                </a:tc>
                <a:tc gridSpan="2">
                  <a:txBody>
                    <a:bodyPr/>
                    <a:lstStyle/>
                    <a:p>
                      <a:pPr lvl="0" algn="l"/>
                      <a:r>
                        <a:rPr lang="en-US" b="1" dirty="0">
                          <a:solidFill>
                            <a:schemeClr val="bg1"/>
                          </a:solidFill>
                        </a:rPr>
                        <a:t>$31,355,738 </a:t>
                      </a:r>
                    </a:p>
                  </a:txBody>
                  <a:tcPr anchor="ctr">
                    <a:solidFill>
                      <a:schemeClr val="accent2"/>
                    </a:solidFill>
                  </a:tcPr>
                </a:tc>
                <a:tc hMerge="1">
                  <a:txBody>
                    <a:bodyPr/>
                    <a:lstStyle/>
                    <a:p>
                      <a:pPr algn="ctr"/>
                      <a:endParaRPr lang="en-US" b="1" dirty="0">
                        <a:solidFill>
                          <a:schemeClr val="bg1"/>
                        </a:solidFill>
                      </a:endParaRPr>
                    </a:p>
                  </a:txBody>
                  <a:tcPr anchor="ctr">
                    <a:solidFill>
                      <a:schemeClr val="accent2"/>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$34,903,025 </a:t>
                      </a:r>
                    </a:p>
                  </a:txBody>
                  <a:tcPr anchor="ctr">
                    <a:solidFill>
                      <a:schemeClr val="accent5"/>
                    </a:solidFill>
                  </a:tcPr>
                </a:tc>
                <a:tc hMerge="1">
                  <a:txBody>
                    <a:bodyPr/>
                    <a:lstStyle/>
                    <a:p>
                      <a:pPr algn="ctr"/>
                      <a:endParaRPr lang="en-US" b="1" dirty="0">
                        <a:solidFill>
                          <a:schemeClr val="bg1"/>
                        </a:solidFill>
                      </a:endParaRPr>
                    </a:p>
                  </a:txBody>
                  <a:tcPr anchor="ctr">
                    <a:solidFill>
                      <a:schemeClr val="accent5"/>
                    </a:solidFill>
                  </a:tcPr>
                </a:tc>
                <a:extLst>
                  <a:ext uri="{0D108BD9-81ED-4DB2-BD59-A6C34878D82A}">
                    <a16:rowId xmlns:a16="http://schemas.microsoft.com/office/drawing/2014/main" val="3820111483"/>
                  </a:ext>
                </a:extLst>
              </a:tr>
            </a:tbl>
          </a:graphicData>
        </a:graphic>
      </p:graphicFrame>
    </p:spTree>
    <p:extLst>
      <p:ext uri="{BB962C8B-B14F-4D97-AF65-F5344CB8AC3E}">
        <p14:creationId xmlns:p14="http://schemas.microsoft.com/office/powerpoint/2010/main" val="1244180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4C64A0-40E6-CD44-C13E-35B92F667F2A}"/>
              </a:ext>
            </a:extLst>
          </p:cNvPr>
          <p:cNvSpPr>
            <a:spLocks noGrp="1"/>
          </p:cNvSpPr>
          <p:nvPr>
            <p:ph type="title"/>
          </p:nvPr>
        </p:nvSpPr>
        <p:spPr/>
        <p:txBody>
          <a:bodyPr/>
          <a:lstStyle/>
          <a:p>
            <a:r>
              <a:rPr lang="en-US" dirty="0">
                <a:solidFill>
                  <a:schemeClr val="bg1"/>
                </a:solidFill>
              </a:rPr>
              <a:t>AI</a:t>
            </a:r>
          </a:p>
        </p:txBody>
      </p:sp>
      <p:pic>
        <p:nvPicPr>
          <p:cNvPr id="6" name="Picture 5">
            <a:extLst>
              <a:ext uri="{FF2B5EF4-FFF2-40B4-BE49-F238E27FC236}">
                <a16:creationId xmlns:a16="http://schemas.microsoft.com/office/drawing/2014/main" id="{EEE8E9B5-80EF-6A10-EA4D-86C23732647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86" t="26476" r="1159" b="34945"/>
          <a:stretch/>
        </p:blipFill>
        <p:spPr>
          <a:xfrm>
            <a:off x="2909098" y="674826"/>
            <a:ext cx="7064628" cy="4783373"/>
          </a:xfrm>
          <a:prstGeom prst="rect">
            <a:avLst/>
          </a:prstGeom>
        </p:spPr>
      </p:pic>
      <p:pic>
        <p:nvPicPr>
          <p:cNvPr id="7" name="Picture 6" descr="AI Artificial Intelligence.">
            <a:extLst>
              <a:ext uri="{FF2B5EF4-FFF2-40B4-BE49-F238E27FC236}">
                <a16:creationId xmlns:a16="http://schemas.microsoft.com/office/drawing/2014/main" id="{CACF2F24-413B-CED7-FD79-4A35837D00B0}"/>
              </a:ext>
            </a:extLst>
          </p:cNvPr>
          <p:cNvPicPr>
            <a:picLocks noChangeAspect="1"/>
          </p:cNvPicPr>
          <p:nvPr/>
        </p:nvPicPr>
        <p:blipFill>
          <a:blip r:embed="rId4"/>
          <a:srcRect/>
          <a:stretch/>
        </p:blipFill>
        <p:spPr>
          <a:xfrm>
            <a:off x="2508470" y="1037313"/>
            <a:ext cx="7175060" cy="4783373"/>
          </a:xfrm>
          <a:prstGeom prst="rect">
            <a:avLst/>
          </a:prstGeom>
        </p:spPr>
      </p:pic>
    </p:spTree>
    <p:extLst>
      <p:ext uri="{BB962C8B-B14F-4D97-AF65-F5344CB8AC3E}">
        <p14:creationId xmlns:p14="http://schemas.microsoft.com/office/powerpoint/2010/main" val="3167103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572363" y="49236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New &amp; Upcoming Programs</a:t>
            </a:r>
          </a:p>
        </p:txBody>
      </p:sp>
      <p:sp>
        <p:nvSpPr>
          <p:cNvPr id="8" name="Rectangle 7">
            <a:extLst>
              <a:ext uri="{FF2B5EF4-FFF2-40B4-BE49-F238E27FC236}">
                <a16:creationId xmlns:a16="http://schemas.microsoft.com/office/drawing/2014/main" id="{29EF1E78-4B29-85C7-8366-2C6828BDEC1D}"/>
              </a:ext>
              <a:ext uri="{C183D7F6-B498-43B3-948B-1728B52AA6E4}">
                <adec:decorative xmlns:adec="http://schemas.microsoft.com/office/drawing/2017/decorative" val="1"/>
              </a:ext>
            </a:extLst>
          </p:cNvPr>
          <p:cNvSpPr/>
          <p:nvPr/>
        </p:nvSpPr>
        <p:spPr>
          <a:xfrm>
            <a:off x="6101863" y="274075"/>
            <a:ext cx="5638799" cy="5997770"/>
          </a:xfrm>
          <a:prstGeom prst="rect">
            <a:avLst/>
          </a:prstGeom>
          <a:solidFill>
            <a:schemeClr val="accent6"/>
          </a:solidFill>
          <a:ln>
            <a:noFill/>
          </a:ln>
          <a:effectLst>
            <a:outerShdw blurRad="598218" algn="ctr" rotWithShape="0">
              <a:prstClr val="black">
                <a:alpha val="4092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37BD72D-E16E-B25A-E273-8466F0C2D0AB}"/>
              </a:ext>
            </a:extLst>
          </p:cNvPr>
          <p:cNvSpPr txBox="1">
            <a:spLocks/>
          </p:cNvSpPr>
          <p:nvPr/>
        </p:nvSpPr>
        <p:spPr>
          <a:xfrm>
            <a:off x="6232190" y="867196"/>
            <a:ext cx="5417031" cy="52731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Segoe UI"/>
              </a:rPr>
              <a:t>Certificates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Segoe UI"/>
            </a:endParaRP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Electronics - Semiconductor Certificate - Spring 2024</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lang="en-US" sz="1800" dirty="0">
                <a:solidFill>
                  <a:schemeClr val="bg1"/>
                </a:solidFill>
                <a:latin typeface="Calibri" panose="020F0502020204030204"/>
                <a:cs typeface="Segoe UI"/>
              </a:rPr>
              <a:t>Behavioral Health – Fall 2024</a:t>
            </a:r>
            <a:endParaRPr kumimoji="0" lang="en-US" sz="1800" i="0" u="none" strike="noStrike" kern="1200" cap="none" spc="0" normalizeH="0" baseline="0" noProof="0" dirty="0">
              <a:ln>
                <a:noFill/>
              </a:ln>
              <a:solidFill>
                <a:schemeClr val="bg1"/>
              </a:solidFill>
              <a:effectLst/>
              <a:uLnTx/>
              <a:uFillTx/>
              <a:latin typeface="Calibri" panose="020F0502020204030204"/>
              <a:ea typeface="+mn-ea"/>
              <a:cs typeface="Segoe UI"/>
            </a:endParaRPr>
          </a:p>
          <a:p>
            <a:pPr marL="0" marR="0" lvl="0" indent="0" algn="l" defTabSz="914400" rtl="0" eaLnBrk="1" fontAlgn="auto" latinLnBrk="0" hangingPunct="1">
              <a:lnSpc>
                <a:spcPct val="100000"/>
              </a:lnSpc>
              <a:spcBef>
                <a:spcPts val="1800"/>
              </a:spcBef>
              <a:spcAft>
                <a:spcPts val="40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Segoe UI"/>
              </a:rPr>
              <a:t>Associate Degree Programs</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Segoe UI"/>
            </a:endParaRP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AAS Hospitality &amp; Resort Management – Fall 2024</a:t>
            </a:r>
          </a:p>
          <a:p>
            <a:pPr marL="285750" indent="-285750">
              <a:lnSpc>
                <a:spcPct val="100000"/>
              </a:lnSpc>
              <a:spcBef>
                <a:spcPts val="0"/>
              </a:spcBef>
              <a:spcAft>
                <a:spcPts val="500"/>
              </a:spcAft>
              <a:buFont typeface="Arial"/>
              <a:buChar char="•"/>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AAS Vet Tech – On Hold</a:t>
            </a:r>
          </a:p>
          <a:p>
            <a:pPr marL="285750" indent="-285750">
              <a:lnSpc>
                <a:spcPct val="100000"/>
              </a:lnSpc>
              <a:spcBef>
                <a:spcPts val="0"/>
              </a:spcBef>
              <a:spcAft>
                <a:spcPts val="500"/>
              </a:spcAft>
              <a:buFont typeface="Arial"/>
              <a:buChar char="•"/>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AES Engineering Tech for Aerospace - Fall 2025</a:t>
            </a:r>
          </a:p>
          <a:p>
            <a:pPr marL="285750" indent="-285750">
              <a:lnSpc>
                <a:spcPct val="100000"/>
              </a:lnSpc>
              <a:spcBef>
                <a:spcPts val="0"/>
              </a:spcBef>
              <a:spcAft>
                <a:spcPts val="500"/>
              </a:spcAft>
              <a:buFont typeface="Arial"/>
              <a:buChar char="•"/>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Behavioral Health – Fall 2024</a:t>
            </a:r>
          </a:p>
          <a:p>
            <a:pPr marL="0" indent="0">
              <a:lnSpc>
                <a:spcPct val="100000"/>
              </a:lnSpc>
              <a:spcBef>
                <a:spcPts val="1800"/>
              </a:spcBef>
              <a:spcAft>
                <a:spcPts val="400"/>
              </a:spcAft>
              <a:buNone/>
              <a:defRPr/>
            </a:pPr>
            <a:r>
              <a:rPr lang="en-US" sz="1800" b="1" dirty="0">
                <a:solidFill>
                  <a:schemeClr val="bg1"/>
                </a:solidFill>
                <a:latin typeface="Calibri" panose="020F0502020204030204"/>
                <a:cs typeface="Segoe UI"/>
              </a:rPr>
              <a:t>Bachelor Degree Programs</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BAS Cybersecurity – Fall 2024</a:t>
            </a:r>
          </a:p>
          <a:p>
            <a:pPr marL="285750" indent="-285750">
              <a:lnSpc>
                <a:spcPct val="100000"/>
              </a:lnSpc>
              <a:spcBef>
                <a:spcPts val="0"/>
              </a:spcBef>
              <a:spcAft>
                <a:spcPts val="500"/>
              </a:spcAft>
              <a:buFont typeface="Arial"/>
              <a:buChar char="•"/>
              <a:defRPr/>
            </a:pP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BAS Business – Spring 2025</a:t>
            </a:r>
            <a:endPar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BAS Behavioral Health </a:t>
            </a:r>
          </a:p>
          <a:p>
            <a:pPr marL="742950" lvl="1" indent="-285750">
              <a:lnSpc>
                <a:spcPct val="100000"/>
              </a:lnSpc>
              <a:spcBef>
                <a:spcPts val="0"/>
              </a:spcBef>
              <a:spcAft>
                <a:spcPts val="500"/>
              </a:spcAft>
              <a:buFont typeface="Arial"/>
              <a:buChar char="•"/>
              <a:defRPr/>
            </a:pPr>
            <a:r>
              <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State Board: September</a:t>
            </a:r>
            <a:endPar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mn-cs"/>
              </a:rPr>
              <a:t>BAS Elementary Education Digital Literacy – Fall 2025</a:t>
            </a:r>
            <a:endParaRPr lang="en-US" sz="1800" dirty="0">
              <a:solidFill>
                <a:schemeClr val="bg1"/>
              </a:solidFill>
              <a:latin typeface="Calibri" panose="020F0502020204030204" pitchFamily="34" charset="0"/>
            </a:endParaRPr>
          </a:p>
          <a:p>
            <a:pPr marL="742950" lvl="1" indent="-285750">
              <a:lnSpc>
                <a:spcPct val="100000"/>
              </a:lnSpc>
              <a:spcBef>
                <a:spcPts val="0"/>
              </a:spcBef>
              <a:spcAft>
                <a:spcPts val="500"/>
              </a:spcAft>
              <a:defRPr/>
            </a:pPr>
            <a:r>
              <a:rPr lang="en-US" sz="1800" dirty="0">
                <a:solidFill>
                  <a:schemeClr val="bg1"/>
                </a:solidFill>
                <a:latin typeface="Calibri" panose="020F0502020204030204" pitchFamily="34" charset="0"/>
              </a:rPr>
              <a:t>State Board: Late Fall/Early Spring</a:t>
            </a:r>
          </a:p>
          <a:p>
            <a:pPr marL="285750" indent="-285750">
              <a:lnSpc>
                <a:spcPct val="100000"/>
              </a:lnSpc>
              <a:spcBef>
                <a:spcPts val="0"/>
              </a:spcBef>
              <a:spcAft>
                <a:spcPts val="500"/>
              </a:spcAft>
              <a:defRPr/>
            </a:pPr>
            <a:r>
              <a:rPr kumimoji="0" lang="en-US" sz="1800" b="0"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a:rPr>
              <a:t>BAS Dental Hygiene – Fall 2025</a:t>
            </a: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endParaRPr kumimoji="0" lang="en-US" sz="18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endParaRPr>
          </a:p>
        </p:txBody>
      </p:sp>
      <p:pic>
        <p:nvPicPr>
          <p:cNvPr id="10" name="Picture 9">
            <a:extLst>
              <a:ext uri="{FF2B5EF4-FFF2-40B4-BE49-F238E27FC236}">
                <a16:creationId xmlns:a16="http://schemas.microsoft.com/office/drawing/2014/main" id="{D6AF4E20-16E8-3B14-876A-258FFED583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01863" y="274075"/>
            <a:ext cx="5638799" cy="398467"/>
          </a:xfrm>
          <a:prstGeom prst="rect">
            <a:avLst/>
          </a:prstGeom>
        </p:spPr>
      </p:pic>
      <p:pic>
        <p:nvPicPr>
          <p:cNvPr id="15" name="Picture 14">
            <a:extLst>
              <a:ext uri="{FF2B5EF4-FFF2-40B4-BE49-F238E27FC236}">
                <a16:creationId xmlns:a16="http://schemas.microsoft.com/office/drawing/2014/main" id="{F47420A3-D6F4-6E3B-2399-C104FD915A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4331413">
            <a:off x="283426" y="1106687"/>
            <a:ext cx="5147313" cy="5055670"/>
          </a:xfrm>
          <a:prstGeom prst="rect">
            <a:avLst/>
          </a:prstGeom>
        </p:spPr>
      </p:pic>
      <p:pic>
        <p:nvPicPr>
          <p:cNvPr id="16" name="Picture 15" descr="A group of students studying.">
            <a:extLst>
              <a:ext uri="{FF2B5EF4-FFF2-40B4-BE49-F238E27FC236}">
                <a16:creationId xmlns:a16="http://schemas.microsoft.com/office/drawing/2014/main" id="{FCBDE5C9-F6D9-E41D-DFCF-FBD2685E10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16536" y="1819675"/>
            <a:ext cx="3452139" cy="3368228"/>
          </a:xfrm>
          <a:prstGeom prst="rect">
            <a:avLst/>
          </a:prstGeom>
        </p:spPr>
      </p:pic>
      <p:grpSp>
        <p:nvGrpSpPr>
          <p:cNvPr id="23" name="Group 22">
            <a:extLst>
              <a:ext uri="{FF2B5EF4-FFF2-40B4-BE49-F238E27FC236}">
                <a16:creationId xmlns:a16="http://schemas.microsoft.com/office/drawing/2014/main" id="{AF09977C-0633-4D4C-7912-935E053E427C}"/>
              </a:ext>
              <a:ext uri="{C183D7F6-B498-43B3-948B-1728B52AA6E4}">
                <adec:decorative xmlns:adec="http://schemas.microsoft.com/office/drawing/2017/decorative" val="1"/>
              </a:ext>
            </a:extLst>
          </p:cNvPr>
          <p:cNvGrpSpPr/>
          <p:nvPr/>
        </p:nvGrpSpPr>
        <p:grpSpPr>
          <a:xfrm>
            <a:off x="3768628" y="4010873"/>
            <a:ext cx="1848973" cy="1848973"/>
            <a:chOff x="3904088" y="3885383"/>
            <a:chExt cx="1926075" cy="1926075"/>
          </a:xfrm>
        </p:grpSpPr>
        <p:sp>
          <p:nvSpPr>
            <p:cNvPr id="18" name="Rectangle 17">
              <a:extLst>
                <a:ext uri="{FF2B5EF4-FFF2-40B4-BE49-F238E27FC236}">
                  <a16:creationId xmlns:a16="http://schemas.microsoft.com/office/drawing/2014/main" id="{638707C2-A07F-D14F-7B5F-D21E024B868A}"/>
                </a:ext>
              </a:extLst>
            </p:cNvPr>
            <p:cNvSpPr/>
            <p:nvPr/>
          </p:nvSpPr>
          <p:spPr>
            <a:xfrm>
              <a:off x="3904088" y="3885383"/>
              <a:ext cx="1926075" cy="1926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52CBA9A-295E-B4A3-6E31-480180F95C7C}"/>
                </a:ext>
              </a:extLst>
            </p:cNvPr>
            <p:cNvPicPr>
              <a:picLocks noChangeAspect="1"/>
            </p:cNvPicPr>
            <p:nvPr/>
          </p:nvPicPr>
          <p:blipFill>
            <a:blip r:embed="rId6"/>
            <a:stretch>
              <a:fillRect/>
            </a:stretch>
          </p:blipFill>
          <p:spPr>
            <a:xfrm>
              <a:off x="4147317" y="4113295"/>
              <a:ext cx="1424306" cy="1470251"/>
            </a:xfrm>
            <a:prstGeom prst="rect">
              <a:avLst/>
            </a:prstGeom>
          </p:spPr>
        </p:pic>
      </p:grpSp>
    </p:spTree>
    <p:extLst>
      <p:ext uri="{BB962C8B-B14F-4D97-AF65-F5344CB8AC3E}">
        <p14:creationId xmlns:p14="http://schemas.microsoft.com/office/powerpoint/2010/main" val="2821140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u="none" strike="noStrike" kern="1200" cap="none" spc="0" normalizeH="0" baseline="0" noProof="0" dirty="0">
                <a:ln>
                  <a:noFill/>
                </a:ln>
                <a:solidFill>
                  <a:schemeClr val="bg1"/>
                </a:solidFill>
                <a:effectLst/>
                <a:uLnTx/>
                <a:uFillTx/>
                <a:latin typeface="Calibri" panose="020F0502020204030204" pitchFamily="34" charset="0"/>
                <a:ea typeface="+mj-ea"/>
                <a:cs typeface="+mj-cs"/>
              </a:rPr>
              <a:t>Promise Programs</a:t>
            </a:r>
          </a:p>
        </p:txBody>
      </p:sp>
      <p:pic>
        <p:nvPicPr>
          <p:cNvPr id="3" name="Picture 2">
            <a:extLst>
              <a:ext uri="{FF2B5EF4-FFF2-40B4-BE49-F238E27FC236}">
                <a16:creationId xmlns:a16="http://schemas.microsoft.com/office/drawing/2014/main" id="{4AFEA78C-E29B-8C2B-DEEE-29E7366BAD7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001" y="1866013"/>
            <a:ext cx="1262979" cy="1257997"/>
          </a:xfrm>
          <a:prstGeom prst="rect">
            <a:avLst/>
          </a:prstGeom>
        </p:spPr>
      </p:pic>
    </p:spTree>
    <p:extLst>
      <p:ext uri="{BB962C8B-B14F-4D97-AF65-F5344CB8AC3E}">
        <p14:creationId xmlns:p14="http://schemas.microsoft.com/office/powerpoint/2010/main" val="3749175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7FBE-6C50-DB3B-31D8-4F2D93937815}"/>
              </a:ext>
            </a:extLst>
          </p:cNvPr>
          <p:cNvSpPr>
            <a:spLocks noGrp="1"/>
          </p:cNvSpPr>
          <p:nvPr>
            <p:ph type="title"/>
          </p:nvPr>
        </p:nvSpPr>
        <p:spPr>
          <a:xfrm>
            <a:off x="838199" y="264040"/>
            <a:ext cx="10515600" cy="1072514"/>
          </a:xfrm>
        </p:spPr>
        <p:txBody>
          <a:bodyPr/>
          <a:lstStyle/>
          <a:p>
            <a:r>
              <a:rPr lang="en-US" dirty="0"/>
              <a:t>First Nations Promise</a:t>
            </a:r>
          </a:p>
        </p:txBody>
      </p:sp>
      <p:sp>
        <p:nvSpPr>
          <p:cNvPr id="25" name="Content Placeholder 24">
            <a:extLst>
              <a:ext uri="{FF2B5EF4-FFF2-40B4-BE49-F238E27FC236}">
                <a16:creationId xmlns:a16="http://schemas.microsoft.com/office/drawing/2014/main" id="{46FE7426-D80B-AA4E-73CA-4959DD1E3FF4}"/>
              </a:ext>
            </a:extLst>
          </p:cNvPr>
          <p:cNvSpPr>
            <a:spLocks noGrp="1"/>
          </p:cNvSpPr>
          <p:nvPr>
            <p:ph idx="1"/>
          </p:nvPr>
        </p:nvSpPr>
        <p:spPr>
          <a:xfrm>
            <a:off x="6710783" y="2251205"/>
            <a:ext cx="4708898" cy="2111601"/>
          </a:xfrm>
        </p:spPr>
        <p:txBody>
          <a:bodyPr>
            <a:normAutofit/>
          </a:bodyPr>
          <a:lstStyle/>
          <a:p>
            <a:pPr marL="0" indent="0">
              <a:lnSpc>
                <a:spcPct val="100000"/>
              </a:lnSpc>
              <a:buNone/>
            </a:pPr>
            <a:r>
              <a:rPr lang="en-US" sz="2400" dirty="0">
                <a:latin typeface="Calibri" panose="020F0502020204030204" pitchFamily="34" charset="0"/>
                <a:cs typeface="Calibri" panose="020F0502020204030204" pitchFamily="34" charset="0"/>
              </a:rPr>
              <a:t>We have launched the First Nations grant with $500k from the Dakota Foundation and Daniels Fund to support Native Americans attending Pikes Peak State College.</a:t>
            </a:r>
          </a:p>
        </p:txBody>
      </p:sp>
      <p:pic>
        <p:nvPicPr>
          <p:cNvPr id="3" name="Picture 2">
            <a:extLst>
              <a:ext uri="{FF2B5EF4-FFF2-40B4-BE49-F238E27FC236}">
                <a16:creationId xmlns:a16="http://schemas.microsoft.com/office/drawing/2014/main" id="{4AEE7BAE-351A-4192-408A-D8D6EEF0CBA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4374" b="48923"/>
          <a:stretch/>
        </p:blipFill>
        <p:spPr>
          <a:xfrm>
            <a:off x="1100310" y="1325563"/>
            <a:ext cx="5186434" cy="3502861"/>
          </a:xfrm>
          <a:prstGeom prst="rect">
            <a:avLst/>
          </a:prstGeom>
        </p:spPr>
      </p:pic>
      <p:pic>
        <p:nvPicPr>
          <p:cNvPr id="13" name="Picture 12" descr="First Nations Promise launch event.">
            <a:extLst>
              <a:ext uri="{FF2B5EF4-FFF2-40B4-BE49-F238E27FC236}">
                <a16:creationId xmlns:a16="http://schemas.microsoft.com/office/drawing/2014/main" id="{20EF1364-BD96-9241-3C3D-77872B4B2A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1614265" y="901504"/>
            <a:ext cx="3502860" cy="5054991"/>
          </a:xfrm>
          <a:prstGeom prst="rect">
            <a:avLst/>
          </a:prstGeom>
        </p:spPr>
      </p:pic>
      <p:sp>
        <p:nvSpPr>
          <p:cNvPr id="6" name="Rectangle 5">
            <a:extLst>
              <a:ext uri="{FF2B5EF4-FFF2-40B4-BE49-F238E27FC236}">
                <a16:creationId xmlns:a16="http://schemas.microsoft.com/office/drawing/2014/main" id="{E5820827-4311-6209-3408-35D8528B6C2B}"/>
              </a:ext>
              <a:ext uri="{C183D7F6-B498-43B3-948B-1728B52AA6E4}">
                <adec:decorative xmlns:adec="http://schemas.microsoft.com/office/drawing/2017/decorative" val="1"/>
              </a:ext>
            </a:extLst>
          </p:cNvPr>
          <p:cNvSpPr/>
          <p:nvPr/>
        </p:nvSpPr>
        <p:spPr>
          <a:xfrm>
            <a:off x="0" y="5708508"/>
            <a:ext cx="12192000" cy="1149492"/>
          </a:xfrm>
          <a:prstGeom prst="rect">
            <a:avLst/>
          </a:prstGeom>
          <a:solidFill>
            <a:srgbClr val="1621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he Dakota Foundation Logo.">
            <a:extLst>
              <a:ext uri="{FF2B5EF4-FFF2-40B4-BE49-F238E27FC236}">
                <a16:creationId xmlns:a16="http://schemas.microsoft.com/office/drawing/2014/main" id="{03D43670-F209-0A0B-B07A-DBE90CCC8D5C}"/>
              </a:ext>
            </a:extLst>
          </p:cNvPr>
          <p:cNvPicPr>
            <a:picLocks noChangeAspect="1"/>
          </p:cNvPicPr>
          <p:nvPr/>
        </p:nvPicPr>
        <p:blipFill>
          <a:blip r:embed="rId5"/>
          <a:stretch>
            <a:fillRect/>
          </a:stretch>
        </p:blipFill>
        <p:spPr>
          <a:xfrm>
            <a:off x="3204259" y="6030067"/>
            <a:ext cx="1850285" cy="486917"/>
          </a:xfrm>
          <a:prstGeom prst="rect">
            <a:avLst/>
          </a:prstGeom>
        </p:spPr>
      </p:pic>
      <p:pic>
        <p:nvPicPr>
          <p:cNvPr id="10" name="Picture 9" descr="Daniels Fund Logo.">
            <a:extLst>
              <a:ext uri="{FF2B5EF4-FFF2-40B4-BE49-F238E27FC236}">
                <a16:creationId xmlns:a16="http://schemas.microsoft.com/office/drawing/2014/main" id="{D4DBFDFE-0662-27AD-55FC-6B38DF3C59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6744" y="6007703"/>
            <a:ext cx="2700997" cy="554008"/>
          </a:xfrm>
          <a:prstGeom prst="rect">
            <a:avLst/>
          </a:prstGeom>
        </p:spPr>
      </p:pic>
    </p:spTree>
    <p:extLst>
      <p:ext uri="{BB962C8B-B14F-4D97-AF65-F5344CB8AC3E}">
        <p14:creationId xmlns:p14="http://schemas.microsoft.com/office/powerpoint/2010/main" val="3816004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EF22-3CD6-A4EA-D2B1-40517B90D2C8}"/>
              </a:ext>
            </a:extLst>
          </p:cNvPr>
          <p:cNvSpPr>
            <a:spLocks noGrp="1"/>
          </p:cNvSpPr>
          <p:nvPr>
            <p:ph type="title" idx="4294967295"/>
          </p:nvPr>
        </p:nvSpPr>
        <p:spPr>
          <a:xfrm>
            <a:off x="712694" y="224589"/>
            <a:ext cx="10641106" cy="1748590"/>
          </a:xfrm>
        </p:spPr>
        <p:txBody>
          <a:bodyPr/>
          <a:lstStyle/>
          <a:p>
            <a:r>
              <a:rPr lang="en-US" dirty="0"/>
              <a:t>District 2 Promise</a:t>
            </a:r>
          </a:p>
        </p:txBody>
      </p:sp>
      <p:sp>
        <p:nvSpPr>
          <p:cNvPr id="7" name="TextBox 6">
            <a:extLst>
              <a:ext uri="{FF2B5EF4-FFF2-40B4-BE49-F238E27FC236}">
                <a16:creationId xmlns:a16="http://schemas.microsoft.com/office/drawing/2014/main" id="{24BDEA6A-81DF-3837-1FFD-F0D7915FA121}"/>
              </a:ext>
            </a:extLst>
          </p:cNvPr>
          <p:cNvSpPr txBox="1"/>
          <p:nvPr/>
        </p:nvSpPr>
        <p:spPr>
          <a:xfrm>
            <a:off x="838200" y="2732815"/>
            <a:ext cx="5057155" cy="505972"/>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2400" dirty="0"/>
              <a:t>Ballot measure </a:t>
            </a:r>
          </a:p>
        </p:txBody>
      </p:sp>
      <p:pic>
        <p:nvPicPr>
          <p:cNvPr id="8" name="Picture 7" descr="Harrison Schools District 2 Logo.">
            <a:extLst>
              <a:ext uri="{FF2B5EF4-FFF2-40B4-BE49-F238E27FC236}">
                <a16:creationId xmlns:a16="http://schemas.microsoft.com/office/drawing/2014/main" id="{5BFCB83A-C67C-F452-F6BD-13FB3D8FF95F}"/>
              </a:ext>
            </a:extLst>
          </p:cNvPr>
          <p:cNvPicPr>
            <a:picLocks noChangeAspect="1"/>
          </p:cNvPicPr>
          <p:nvPr/>
        </p:nvPicPr>
        <p:blipFill>
          <a:blip r:embed="rId3"/>
          <a:stretch>
            <a:fillRect/>
          </a:stretch>
        </p:blipFill>
        <p:spPr>
          <a:xfrm>
            <a:off x="7092852" y="1826651"/>
            <a:ext cx="3204698" cy="3204698"/>
          </a:xfrm>
          <a:prstGeom prst="rect">
            <a:avLst/>
          </a:prstGeom>
        </p:spPr>
      </p:pic>
    </p:spTree>
    <p:extLst>
      <p:ext uri="{BB962C8B-B14F-4D97-AF65-F5344CB8AC3E}">
        <p14:creationId xmlns:p14="http://schemas.microsoft.com/office/powerpoint/2010/main" val="4139767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6E1C-97D4-4046-5E41-4AEC0801B8A8}"/>
              </a:ext>
            </a:extLst>
          </p:cNvPr>
          <p:cNvSpPr>
            <a:spLocks noGrp="1"/>
          </p:cNvSpPr>
          <p:nvPr>
            <p:ph type="title" idx="4294967295"/>
          </p:nvPr>
        </p:nvSpPr>
        <p:spPr>
          <a:xfrm>
            <a:off x="712694" y="445335"/>
            <a:ext cx="10641106" cy="1325563"/>
          </a:xfrm>
        </p:spPr>
        <p:txBody>
          <a:bodyPr/>
          <a:lstStyle/>
          <a:p>
            <a:r>
              <a:rPr lang="en-US" dirty="0"/>
              <a:t>District 11 Promise</a:t>
            </a:r>
          </a:p>
        </p:txBody>
      </p:sp>
      <p:pic>
        <p:nvPicPr>
          <p:cNvPr id="8" name="Picture 7" descr="Colorado Springs Schools D11 Logo.">
            <a:extLst>
              <a:ext uri="{FF2B5EF4-FFF2-40B4-BE49-F238E27FC236}">
                <a16:creationId xmlns:a16="http://schemas.microsoft.com/office/drawing/2014/main" id="{E666296B-EE5E-C9E5-AAB2-5CAF2DF67DAD}"/>
              </a:ext>
            </a:extLst>
          </p:cNvPr>
          <p:cNvPicPr>
            <a:picLocks noChangeAspect="1"/>
          </p:cNvPicPr>
          <p:nvPr/>
        </p:nvPicPr>
        <p:blipFill>
          <a:blip r:embed="rId3"/>
          <a:stretch>
            <a:fillRect/>
          </a:stretch>
        </p:blipFill>
        <p:spPr>
          <a:xfrm>
            <a:off x="712694" y="2390340"/>
            <a:ext cx="4762500" cy="2095500"/>
          </a:xfrm>
          <a:prstGeom prst="rect">
            <a:avLst/>
          </a:prstGeom>
        </p:spPr>
      </p:pic>
      <p:sp>
        <p:nvSpPr>
          <p:cNvPr id="7" name="TextBox 6">
            <a:extLst>
              <a:ext uri="{FF2B5EF4-FFF2-40B4-BE49-F238E27FC236}">
                <a16:creationId xmlns:a16="http://schemas.microsoft.com/office/drawing/2014/main" id="{24BDEA6A-81DF-3837-1FFD-F0D7915FA121}"/>
              </a:ext>
            </a:extLst>
          </p:cNvPr>
          <p:cNvSpPr txBox="1"/>
          <p:nvPr/>
        </p:nvSpPr>
        <p:spPr>
          <a:xfrm>
            <a:off x="6296645" y="2390340"/>
            <a:ext cx="5057155" cy="1835567"/>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2400" b="1" dirty="0"/>
              <a:t>Impact: </a:t>
            </a:r>
            <a:r>
              <a:rPr lang="en-US" sz="2400" dirty="0"/>
              <a:t>Enrollment of recent high school graduates from D11 increased by 85% since the announcement of D11 Promise. </a:t>
            </a:r>
          </a:p>
        </p:txBody>
      </p:sp>
    </p:spTree>
    <p:extLst>
      <p:ext uri="{BB962C8B-B14F-4D97-AF65-F5344CB8AC3E}">
        <p14:creationId xmlns:p14="http://schemas.microsoft.com/office/powerpoint/2010/main" val="2429651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F90A1-2FE8-8273-937F-BFEF9188EBEE}"/>
              </a:ext>
            </a:extLst>
          </p:cNvPr>
          <p:cNvSpPr>
            <a:spLocks noGrp="1"/>
          </p:cNvSpPr>
          <p:nvPr>
            <p:ph type="title" idx="4294967295"/>
          </p:nvPr>
        </p:nvSpPr>
        <p:spPr>
          <a:xfrm>
            <a:off x="690196" y="228983"/>
            <a:ext cx="10663604" cy="866349"/>
          </a:xfrm>
        </p:spPr>
        <p:txBody>
          <a:bodyPr/>
          <a:lstStyle/>
          <a:p>
            <a:r>
              <a:rPr lang="en-US" dirty="0"/>
              <a:t>Promise Coaches</a:t>
            </a:r>
          </a:p>
        </p:txBody>
      </p:sp>
      <p:sp>
        <p:nvSpPr>
          <p:cNvPr id="3" name="Rectangle 2">
            <a:extLst>
              <a:ext uri="{FF2B5EF4-FFF2-40B4-BE49-F238E27FC236}">
                <a16:creationId xmlns:a16="http://schemas.microsoft.com/office/drawing/2014/main" id="{392F412F-648D-8C7A-B51E-11A5081D32FB}"/>
              </a:ext>
              <a:ext uri="{C183D7F6-B498-43B3-948B-1728B52AA6E4}">
                <adec:decorative xmlns:adec="http://schemas.microsoft.com/office/drawing/2017/decorative" val="1"/>
              </a:ext>
            </a:extLst>
          </p:cNvPr>
          <p:cNvSpPr/>
          <p:nvPr/>
        </p:nvSpPr>
        <p:spPr>
          <a:xfrm>
            <a:off x="0" y="2130771"/>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8D0A8C0-B8CA-2577-4220-2EC439C9BC11}"/>
              </a:ext>
              <a:ext uri="{C183D7F6-B498-43B3-948B-1728B52AA6E4}">
                <adec:decorative xmlns:adec="http://schemas.microsoft.com/office/drawing/2017/decorative" val="1"/>
              </a:ext>
            </a:extLst>
          </p:cNvPr>
          <p:cNvSpPr/>
          <p:nvPr/>
        </p:nvSpPr>
        <p:spPr>
          <a:xfrm>
            <a:off x="465992" y="1066800"/>
            <a:ext cx="11260016" cy="520504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mage of PPSC Promise Program Coaches and students.">
            <a:extLst>
              <a:ext uri="{FF2B5EF4-FFF2-40B4-BE49-F238E27FC236}">
                <a16:creationId xmlns:a16="http://schemas.microsoft.com/office/drawing/2014/main" id="{145A981F-0F18-9FA9-6CFE-A25AEA037F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196" y="1304307"/>
            <a:ext cx="10781368" cy="4758563"/>
          </a:xfrm>
          <a:prstGeom prst="rect">
            <a:avLst/>
          </a:prstGeom>
        </p:spPr>
      </p:pic>
    </p:spTree>
    <p:extLst>
      <p:ext uri="{BB962C8B-B14F-4D97-AF65-F5344CB8AC3E}">
        <p14:creationId xmlns:p14="http://schemas.microsoft.com/office/powerpoint/2010/main" val="2720439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Student Services</a:t>
            </a:r>
            <a:endParaRPr lang="en-US" dirty="0"/>
          </a:p>
        </p:txBody>
      </p:sp>
      <p:pic>
        <p:nvPicPr>
          <p:cNvPr id="7" name="Picture 6">
            <a:extLst>
              <a:ext uri="{FF2B5EF4-FFF2-40B4-BE49-F238E27FC236}">
                <a16:creationId xmlns:a16="http://schemas.microsoft.com/office/drawing/2014/main" id="{99A4F6EE-B184-73F8-D7D1-B988167802C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9824" y="1866012"/>
            <a:ext cx="1472351" cy="1260333"/>
          </a:xfrm>
          <a:prstGeom prst="rect">
            <a:avLst/>
          </a:prstGeom>
        </p:spPr>
      </p:pic>
    </p:spTree>
    <p:extLst>
      <p:ext uri="{BB962C8B-B14F-4D97-AF65-F5344CB8AC3E}">
        <p14:creationId xmlns:p14="http://schemas.microsoft.com/office/powerpoint/2010/main" val="3216219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726AF48-E5CD-CA68-E9F1-0CB400E7A4C7}"/>
              </a:ext>
            </a:extLst>
          </p:cNvPr>
          <p:cNvSpPr txBox="1">
            <a:spLocks noGrp="1"/>
          </p:cNvSpPr>
          <p:nvPr>
            <p:ph type="title" idx="4294967295"/>
          </p:nvPr>
        </p:nvSpPr>
        <p:spPr>
          <a:xfrm>
            <a:off x="453930" y="363143"/>
            <a:ext cx="763905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Enrollment | AFTE</a:t>
            </a:r>
          </a:p>
        </p:txBody>
      </p:sp>
      <p:graphicFrame>
        <p:nvGraphicFramePr>
          <p:cNvPr id="4" name="Chart 3" descr="Enrollment AFTE&#10;2016–2017&#9;8895.3&#13;&#10;2017–2018&#9;8959.2&#13;&#10;2018–2019&#9;9008.5&#13;&#10;2019–2020&#9;9163.1&#13;&#10;2020–2021&#9;8282.7&#13;&#10;2021–2022&#9;7617.4&#13;&#10;2022–2023&#9;7950&#13;&#10;2023–2024&#9;8,225.20">
            <a:extLst>
              <a:ext uri="{FF2B5EF4-FFF2-40B4-BE49-F238E27FC236}">
                <a16:creationId xmlns:a16="http://schemas.microsoft.com/office/drawing/2014/main" id="{280B5D7B-6F41-8549-9D3D-32D28B94FACD}"/>
              </a:ext>
            </a:extLst>
          </p:cNvPr>
          <p:cNvGraphicFramePr/>
          <p:nvPr>
            <p:extLst>
              <p:ext uri="{D42A27DB-BD31-4B8C-83A1-F6EECF244321}">
                <p14:modId xmlns:p14="http://schemas.microsoft.com/office/powerpoint/2010/main" val="1591929266"/>
              </p:ext>
            </p:extLst>
          </p:nvPr>
        </p:nvGraphicFramePr>
        <p:xfrm>
          <a:off x="325803" y="1011859"/>
          <a:ext cx="7794955" cy="519663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2CF00578-765B-B1B0-3B25-5483FA3AB87C}"/>
              </a:ext>
              <a:ext uri="{C183D7F6-B498-43B3-948B-1728B52AA6E4}">
                <adec:decorative xmlns:adec="http://schemas.microsoft.com/office/drawing/2017/decorative" val="1"/>
              </a:ext>
            </a:extLst>
          </p:cNvPr>
          <p:cNvSpPr/>
          <p:nvPr/>
        </p:nvSpPr>
        <p:spPr>
          <a:xfrm>
            <a:off x="8393723" y="1606061"/>
            <a:ext cx="3444780" cy="4665783"/>
          </a:xfrm>
          <a:prstGeom prst="rect">
            <a:avLst/>
          </a:prstGeom>
          <a:solidFill>
            <a:schemeClr val="accent3"/>
          </a:solidFill>
          <a:ln>
            <a:noFill/>
          </a:ln>
          <a:effectLst>
            <a:outerShdw blurRad="598218" algn="ctr" rotWithShape="0">
              <a:prstClr val="black">
                <a:alpha val="2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78F8A44C-6745-C68F-C5FC-AC7C3801DFD2}"/>
              </a:ext>
            </a:extLst>
          </p:cNvPr>
          <p:cNvSpPr txBox="1">
            <a:spLocks/>
          </p:cNvSpPr>
          <p:nvPr/>
        </p:nvSpPr>
        <p:spPr>
          <a:xfrm>
            <a:off x="8393721" y="2063262"/>
            <a:ext cx="3444781" cy="40895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fontAlgn="auto">
              <a:lnSpc>
                <a:spcPct val="150000"/>
              </a:lnSpc>
              <a:spcBef>
                <a:spcPts val="1000"/>
              </a:spcBef>
              <a:spcAft>
                <a:spcPts val="0"/>
              </a:spcAft>
              <a:buClrTx/>
              <a:buSzTx/>
              <a:buNone/>
              <a:tabLst/>
              <a:defRPr/>
            </a:pPr>
            <a:r>
              <a:rPr lang="en-US" sz="2000" b="1" dirty="0">
                <a:solidFill>
                  <a:schemeClr val="bg1"/>
                </a:solidFill>
                <a:latin typeface="Calibri" panose="020F0502020204030204" pitchFamily="34" charset="0"/>
                <a:cs typeface="Calibri" panose="020F0502020204030204" pitchFamily="34" charset="0"/>
              </a:rPr>
              <a:t>Unduplicated Headcount</a:t>
            </a:r>
          </a:p>
          <a:p>
            <a:pPr marL="0" marR="0" lvl="0" indent="0" algn="ctr" fontAlgn="auto">
              <a:lnSpc>
                <a:spcPct val="150000"/>
              </a:lnSpc>
              <a:spcBef>
                <a:spcPts val="400"/>
              </a:spcBef>
              <a:spcAft>
                <a:spcPts val="0"/>
              </a:spcAft>
              <a:buClrTx/>
              <a:buSzTx/>
              <a:buNone/>
              <a:tabLst/>
              <a:defRPr/>
            </a:pPr>
            <a:r>
              <a:rPr lang="en-US" sz="2000" dirty="0">
                <a:solidFill>
                  <a:schemeClr val="bg1"/>
                </a:solidFill>
                <a:latin typeface="Calibri" panose="020F0502020204030204" pitchFamily="34" charset="0"/>
                <a:cs typeface="Calibri" panose="020F0502020204030204" pitchFamily="34" charset="0"/>
              </a:rPr>
              <a:t>AY22/23 = 17,377 students</a:t>
            </a:r>
          </a:p>
          <a:p>
            <a:pPr marL="0" marR="0" lvl="0" indent="0" algn="ctr" fontAlgn="auto">
              <a:lnSpc>
                <a:spcPct val="150000"/>
              </a:lnSpc>
              <a:spcBef>
                <a:spcPts val="400"/>
              </a:spcBef>
              <a:spcAft>
                <a:spcPts val="0"/>
              </a:spcAft>
              <a:buClrTx/>
              <a:buSzTx/>
              <a:buNone/>
              <a:tabLst/>
              <a:defRPr/>
            </a:pPr>
            <a:r>
              <a:rPr lang="en-US" sz="2000" dirty="0">
                <a:solidFill>
                  <a:schemeClr val="bg1"/>
                </a:solidFill>
                <a:latin typeface="Calibri" panose="020F0502020204030204" pitchFamily="34" charset="0"/>
                <a:cs typeface="Calibri" panose="020F0502020204030204" pitchFamily="34" charset="0"/>
              </a:rPr>
              <a:t>AY 23/24 = 17,740 students</a:t>
            </a:r>
          </a:p>
          <a:p>
            <a:pPr marL="0" marR="0" lvl="0" indent="0" algn="ctr" fontAlgn="auto">
              <a:lnSpc>
                <a:spcPct val="150000"/>
              </a:lnSpc>
              <a:spcBef>
                <a:spcPts val="400"/>
              </a:spcBef>
              <a:spcAft>
                <a:spcPts val="0"/>
              </a:spcAft>
              <a:buClrTx/>
              <a:buSzTx/>
              <a:buNone/>
              <a:tabLst/>
              <a:defRPr/>
            </a:pPr>
            <a:r>
              <a:rPr lang="en-US" sz="2000" i="1" dirty="0">
                <a:solidFill>
                  <a:schemeClr val="bg1"/>
                </a:solidFill>
                <a:latin typeface="Calibri" panose="020F0502020204030204" pitchFamily="34" charset="0"/>
                <a:cs typeface="Calibri" panose="020F0502020204030204" pitchFamily="34" charset="0"/>
              </a:rPr>
              <a:t>Difference: 363 students</a:t>
            </a:r>
          </a:p>
        </p:txBody>
      </p:sp>
      <p:pic>
        <p:nvPicPr>
          <p:cNvPr id="15" name="Picture 14">
            <a:extLst>
              <a:ext uri="{FF2B5EF4-FFF2-40B4-BE49-F238E27FC236}">
                <a16:creationId xmlns:a16="http://schemas.microsoft.com/office/drawing/2014/main" id="{CFA2FF5A-05E2-75CC-BD99-52F7159353E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3721" y="1606060"/>
            <a:ext cx="3472476" cy="328248"/>
          </a:xfrm>
          <a:prstGeom prst="rect">
            <a:avLst/>
          </a:prstGeom>
        </p:spPr>
      </p:pic>
    </p:spTree>
    <p:extLst>
      <p:ext uri="{BB962C8B-B14F-4D97-AF65-F5344CB8AC3E}">
        <p14:creationId xmlns:p14="http://schemas.microsoft.com/office/powerpoint/2010/main" val="3482198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848B41-6734-0ABD-1D29-E49CF247A5D4}"/>
              </a:ext>
            </a:extLst>
          </p:cNvPr>
          <p:cNvSpPr>
            <a:spLocks noGrp="1"/>
          </p:cNvSpPr>
          <p:nvPr>
            <p:ph type="title"/>
          </p:nvPr>
        </p:nvSpPr>
        <p:spPr>
          <a:xfrm>
            <a:off x="711200" y="375383"/>
            <a:ext cx="10641106" cy="1126505"/>
          </a:xfrm>
        </p:spPr>
        <p:txBody>
          <a:bodyPr/>
          <a:lstStyle/>
          <a:p>
            <a:r>
              <a:rPr lang="en-US" dirty="0">
                <a:solidFill>
                  <a:schemeClr val="bg1"/>
                </a:solidFill>
              </a:rPr>
              <a:t>Opportunity Next</a:t>
            </a:r>
          </a:p>
        </p:txBody>
      </p:sp>
      <p:sp>
        <p:nvSpPr>
          <p:cNvPr id="2" name="Content Placeholder 1">
            <a:extLst>
              <a:ext uri="{FF2B5EF4-FFF2-40B4-BE49-F238E27FC236}">
                <a16:creationId xmlns:a16="http://schemas.microsoft.com/office/drawing/2014/main" id="{6D815A0F-C727-D594-C548-44129D561886}"/>
              </a:ext>
            </a:extLst>
          </p:cNvPr>
          <p:cNvSpPr>
            <a:spLocks noGrp="1"/>
          </p:cNvSpPr>
          <p:nvPr>
            <p:ph sz="half" idx="1"/>
          </p:nvPr>
        </p:nvSpPr>
        <p:spPr>
          <a:xfrm>
            <a:off x="5928201" y="1638177"/>
            <a:ext cx="5767752" cy="4555586"/>
          </a:xfrm>
        </p:spPr>
        <p:txBody>
          <a:bodyPr vert="horz" lIns="91440" tIns="45720" rIns="91440" bIns="45720" rtlCol="0" anchor="t">
            <a:normAutofit/>
          </a:bodyPr>
          <a:lstStyle/>
          <a:p>
            <a:pPr marL="0" indent="0">
              <a:buNone/>
            </a:pPr>
            <a:r>
              <a:rPr lang="en-US" b="1" i="1" dirty="0">
                <a:solidFill>
                  <a:schemeClr val="accent4"/>
                </a:solidFill>
                <a:latin typeface="Calibri" panose="020F0502020204030204" pitchFamily="34" charset="0"/>
                <a:cs typeface="Calibri" panose="020F0502020204030204" pitchFamily="34" charset="0"/>
              </a:rPr>
              <a:t>$952,500 awarded for AY24/25</a:t>
            </a:r>
            <a:endParaRPr lang="en-US" b="0" i="0" dirty="0">
              <a:solidFill>
                <a:schemeClr val="accent4"/>
              </a:solidFill>
              <a:effectLst/>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So far have awarded 255 students around $1,500 each </a:t>
            </a:r>
          </a:p>
          <a:p>
            <a:r>
              <a:rPr lang="en-US" sz="1800" dirty="0">
                <a:latin typeface="Calibri" panose="020F0502020204030204" pitchFamily="34" charset="0"/>
                <a:cs typeface="Calibri" panose="020F0502020204030204" pitchFamily="34" charset="0"/>
              </a:rPr>
              <a:t>About 50% awarded to students in Health Sciences programs </a:t>
            </a:r>
          </a:p>
          <a:p>
            <a:pPr marL="0" indent="0">
              <a:buNone/>
            </a:pPr>
            <a:r>
              <a:rPr lang="en-US" sz="2000" b="1" dirty="0">
                <a:solidFill>
                  <a:schemeClr val="accent6"/>
                </a:solidFill>
                <a:latin typeface="Calibri" panose="020F0502020204030204" pitchFamily="34" charset="0"/>
                <a:cs typeface="Calibri" panose="020F0502020204030204" pitchFamily="34" charset="0"/>
              </a:rPr>
              <a:t>Also supports: </a:t>
            </a:r>
          </a:p>
          <a:p>
            <a:pPr lvl="1"/>
            <a:r>
              <a:rPr lang="en-US" sz="1800" dirty="0">
                <a:latin typeface="Calibri" panose="020F0502020204030204" pitchFamily="34" charset="0"/>
                <a:cs typeface="Calibri" panose="020F0502020204030204" pitchFamily="34" charset="0"/>
              </a:rPr>
              <a:t>Construction </a:t>
            </a:r>
          </a:p>
          <a:p>
            <a:pPr lvl="1"/>
            <a:r>
              <a:rPr lang="en-US" sz="1800" dirty="0">
                <a:latin typeface="Calibri" panose="020F0502020204030204" pitchFamily="34" charset="0"/>
                <a:cs typeface="Calibri" panose="020F0502020204030204" pitchFamily="34" charset="0"/>
              </a:rPr>
              <a:t>Advanced Manufacturing </a:t>
            </a:r>
          </a:p>
          <a:p>
            <a:pPr lvl="1"/>
            <a:r>
              <a:rPr lang="en-US" sz="1800" dirty="0">
                <a:latin typeface="Calibri" panose="020F0502020204030204" pitchFamily="34" charset="0"/>
                <a:cs typeface="Calibri" panose="020F0502020204030204" pitchFamily="34" charset="0"/>
              </a:rPr>
              <a:t>Engineering </a:t>
            </a:r>
          </a:p>
          <a:p>
            <a:pPr lvl="1"/>
            <a:r>
              <a:rPr lang="en-US" sz="1800" dirty="0">
                <a:latin typeface="Calibri" panose="020F0502020204030204" pitchFamily="34" charset="0"/>
                <a:cs typeface="Calibri" panose="020F0502020204030204" pitchFamily="34" charset="0"/>
              </a:rPr>
              <a:t>Computer and Information Sciences </a:t>
            </a:r>
          </a:p>
          <a:p>
            <a:pPr lvl="1"/>
            <a:r>
              <a:rPr lang="en-US" sz="1800" dirty="0">
                <a:latin typeface="Calibri" panose="020F0502020204030204" pitchFamily="34" charset="0"/>
                <a:cs typeface="Calibri" panose="020F0502020204030204" pitchFamily="34" charset="0"/>
              </a:rPr>
              <a:t>Education </a:t>
            </a:r>
          </a:p>
          <a:p>
            <a:pPr lvl="1"/>
            <a:r>
              <a:rPr lang="en-US" sz="1800" dirty="0">
                <a:latin typeface="Calibri" panose="020F0502020204030204" pitchFamily="34" charset="0"/>
                <a:cs typeface="Calibri" panose="020F0502020204030204" pitchFamily="34" charset="0"/>
              </a:rPr>
              <a:t>Family and Social Sciences </a:t>
            </a:r>
          </a:p>
          <a:p>
            <a:r>
              <a:rPr lang="en-US" sz="1800" dirty="0">
                <a:latin typeface="Calibri" panose="020F0502020204030204" pitchFamily="34" charset="0"/>
                <a:cs typeface="Calibri" panose="020F0502020204030204" pitchFamily="34" charset="0"/>
              </a:rPr>
              <a:t>Finalizing contract for virtual coaching with Inside Track for these students. </a:t>
            </a:r>
          </a:p>
        </p:txBody>
      </p:sp>
      <p:pic>
        <p:nvPicPr>
          <p:cNvPr id="23" name="Picture 22" descr="Opportunity Next Logo.">
            <a:extLst>
              <a:ext uri="{FF2B5EF4-FFF2-40B4-BE49-F238E27FC236}">
                <a16:creationId xmlns:a16="http://schemas.microsoft.com/office/drawing/2014/main" id="{7DF97D3C-AE1E-5BDB-A1A5-D9126D728C92}"/>
              </a:ext>
            </a:extLst>
          </p:cNvPr>
          <p:cNvPicPr>
            <a:picLocks noChangeAspect="1"/>
          </p:cNvPicPr>
          <p:nvPr/>
        </p:nvPicPr>
        <p:blipFill>
          <a:blip r:embed="rId3"/>
          <a:stretch>
            <a:fillRect/>
          </a:stretch>
        </p:blipFill>
        <p:spPr>
          <a:xfrm>
            <a:off x="644759" y="666083"/>
            <a:ext cx="4550104" cy="545104"/>
          </a:xfrm>
          <a:prstGeom prst="rect">
            <a:avLst/>
          </a:prstGeom>
        </p:spPr>
      </p:pic>
      <p:pic>
        <p:nvPicPr>
          <p:cNvPr id="3" name="Picture 2">
            <a:extLst>
              <a:ext uri="{FF2B5EF4-FFF2-40B4-BE49-F238E27FC236}">
                <a16:creationId xmlns:a16="http://schemas.microsoft.com/office/drawing/2014/main" id="{6DDF3FC0-F0BC-31EF-ED5D-C10AEEF61A6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6"/>
          <a:stretch/>
        </p:blipFill>
        <p:spPr>
          <a:xfrm>
            <a:off x="954503" y="1792588"/>
            <a:ext cx="4616545" cy="3212160"/>
          </a:xfrm>
          <a:prstGeom prst="rect">
            <a:avLst/>
          </a:prstGeom>
        </p:spPr>
      </p:pic>
      <p:pic>
        <p:nvPicPr>
          <p:cNvPr id="6" name="Picture 5" descr="Students in the PPSC Nursing Program.">
            <a:extLst>
              <a:ext uri="{FF2B5EF4-FFF2-40B4-BE49-F238E27FC236}">
                <a16:creationId xmlns:a16="http://schemas.microsoft.com/office/drawing/2014/main" id="{F5839EB4-09AF-9E45-FAB2-EAEFC4D2EA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4759" y="2103120"/>
            <a:ext cx="4616545" cy="3076551"/>
          </a:xfrm>
          <a:prstGeom prst="rect">
            <a:avLst/>
          </a:prstGeom>
        </p:spPr>
      </p:pic>
    </p:spTree>
    <p:extLst>
      <p:ext uri="{BB962C8B-B14F-4D97-AF65-F5344CB8AC3E}">
        <p14:creationId xmlns:p14="http://schemas.microsoft.com/office/powerpoint/2010/main" val="3430359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848B41-6734-0ABD-1D29-E49CF247A5D4}"/>
              </a:ext>
            </a:extLst>
          </p:cNvPr>
          <p:cNvSpPr>
            <a:spLocks noGrp="1"/>
          </p:cNvSpPr>
          <p:nvPr>
            <p:ph type="title"/>
          </p:nvPr>
        </p:nvSpPr>
        <p:spPr>
          <a:xfrm>
            <a:off x="711200" y="375383"/>
            <a:ext cx="10641106" cy="1126505"/>
          </a:xfrm>
        </p:spPr>
        <p:txBody>
          <a:bodyPr/>
          <a:lstStyle/>
          <a:p>
            <a:r>
              <a:rPr lang="en-US" dirty="0"/>
              <a:t>Colorado Promise</a:t>
            </a:r>
          </a:p>
        </p:txBody>
      </p:sp>
      <p:sp>
        <p:nvSpPr>
          <p:cNvPr id="2" name="Content Placeholder 1">
            <a:extLst>
              <a:ext uri="{FF2B5EF4-FFF2-40B4-BE49-F238E27FC236}">
                <a16:creationId xmlns:a16="http://schemas.microsoft.com/office/drawing/2014/main" id="{6D815A0F-C727-D594-C548-44129D561886}"/>
              </a:ext>
            </a:extLst>
          </p:cNvPr>
          <p:cNvSpPr>
            <a:spLocks noGrp="1"/>
          </p:cNvSpPr>
          <p:nvPr>
            <p:ph sz="half" idx="1"/>
          </p:nvPr>
        </p:nvSpPr>
        <p:spPr>
          <a:xfrm>
            <a:off x="644759" y="1211187"/>
            <a:ext cx="5767752" cy="4982576"/>
          </a:xfrm>
        </p:spPr>
        <p:txBody>
          <a:bodyPr vert="horz" lIns="91440" tIns="45720" rIns="91440" bIns="45720" rtlCol="0" anchor="ctr">
            <a:normAutofit/>
          </a:bodyPr>
          <a:lstStyle/>
          <a:p>
            <a:r>
              <a:rPr lang="en-US" sz="2400" dirty="0">
                <a:latin typeface="Calibri"/>
                <a:cs typeface="Calibri"/>
              </a:rPr>
              <a:t>New Tax Credit creates opportunity for more affordable college access</a:t>
            </a:r>
          </a:p>
          <a:p>
            <a:r>
              <a:rPr lang="en-US" sz="2400" dirty="0">
                <a:latin typeface="Calibri"/>
                <a:cs typeface="Calibri"/>
              </a:rPr>
              <a:t>House Bill 21-1340 Colorado Promise</a:t>
            </a:r>
          </a:p>
          <a:p>
            <a:r>
              <a:rPr lang="en-US" sz="2400" dirty="0">
                <a:latin typeface="Calibri"/>
                <a:cs typeface="Calibri"/>
              </a:rPr>
              <a:t>$90K Family Income Cap</a:t>
            </a:r>
          </a:p>
          <a:p>
            <a:r>
              <a:rPr lang="en-US" sz="2400" dirty="0">
                <a:latin typeface="Calibri"/>
                <a:cs typeface="Calibri"/>
              </a:rPr>
              <a:t>Last Dollar Scholarship</a:t>
            </a:r>
          </a:p>
        </p:txBody>
      </p:sp>
      <p:pic>
        <p:nvPicPr>
          <p:cNvPr id="3" name="Picture 2">
            <a:extLst>
              <a:ext uri="{FF2B5EF4-FFF2-40B4-BE49-F238E27FC236}">
                <a16:creationId xmlns:a16="http://schemas.microsoft.com/office/drawing/2014/main" id="{5FF3EEDB-4BD2-1853-1DE3-9E06015B8DF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59011" y="1501888"/>
            <a:ext cx="4616545" cy="3212160"/>
          </a:xfrm>
          <a:prstGeom prst="rect">
            <a:avLst/>
          </a:prstGeom>
        </p:spPr>
      </p:pic>
      <p:pic>
        <p:nvPicPr>
          <p:cNvPr id="6" name="Picture 5" descr="Students studying on their computer.">
            <a:extLst>
              <a:ext uri="{FF2B5EF4-FFF2-40B4-BE49-F238E27FC236}">
                <a16:creationId xmlns:a16="http://schemas.microsoft.com/office/drawing/2014/main" id="{F5839EB4-09AF-9E45-FAB2-EAEFC4D2EA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5761" y="1892104"/>
            <a:ext cx="4616545" cy="3073790"/>
          </a:xfrm>
          <a:prstGeom prst="rect">
            <a:avLst/>
          </a:prstGeom>
        </p:spPr>
      </p:pic>
    </p:spTree>
    <p:extLst>
      <p:ext uri="{BB962C8B-B14F-4D97-AF65-F5344CB8AC3E}">
        <p14:creationId xmlns:p14="http://schemas.microsoft.com/office/powerpoint/2010/main" val="3418362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Student Experience &amp; Equity</a:t>
            </a:r>
            <a:endParaRPr lang="en-US" dirty="0"/>
          </a:p>
        </p:txBody>
      </p:sp>
      <p:pic>
        <p:nvPicPr>
          <p:cNvPr id="3" name="Picture 2">
            <a:extLst>
              <a:ext uri="{FF2B5EF4-FFF2-40B4-BE49-F238E27FC236}">
                <a16:creationId xmlns:a16="http://schemas.microsoft.com/office/drawing/2014/main" id="{B883C32F-4322-BFC0-6667-285404C123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80691" y="1853533"/>
            <a:ext cx="1630618" cy="1260334"/>
          </a:xfrm>
          <a:prstGeom prst="rect">
            <a:avLst/>
          </a:prstGeom>
        </p:spPr>
      </p:pic>
    </p:spTree>
    <p:extLst>
      <p:ext uri="{BB962C8B-B14F-4D97-AF65-F5344CB8AC3E}">
        <p14:creationId xmlns:p14="http://schemas.microsoft.com/office/powerpoint/2010/main" val="39364107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D446D3-F3E4-8270-D6AF-98CDD2403B96}"/>
              </a:ext>
            </a:extLst>
          </p:cNvPr>
          <p:cNvSpPr>
            <a:spLocks noGrp="1"/>
          </p:cNvSpPr>
          <p:nvPr>
            <p:ph type="title"/>
          </p:nvPr>
        </p:nvSpPr>
        <p:spPr>
          <a:xfrm>
            <a:off x="838200" y="483940"/>
            <a:ext cx="10515600" cy="733724"/>
          </a:xfrm>
        </p:spPr>
        <p:txBody>
          <a:bodyPr/>
          <a:lstStyle/>
          <a:p>
            <a:r>
              <a:rPr lang="en-US" dirty="0"/>
              <a:t>Allocation of the Student Assistance Fee</a:t>
            </a:r>
          </a:p>
        </p:txBody>
      </p:sp>
      <p:sp>
        <p:nvSpPr>
          <p:cNvPr id="11" name="Rectangle 10">
            <a:extLst>
              <a:ext uri="{FF2B5EF4-FFF2-40B4-BE49-F238E27FC236}">
                <a16:creationId xmlns:a16="http://schemas.microsoft.com/office/drawing/2014/main" id="{E394C1DA-599F-FE37-AAFF-6EAFBFC76321}"/>
              </a:ext>
              <a:ext uri="{C183D7F6-B498-43B3-948B-1728B52AA6E4}">
                <adec:decorative xmlns:adec="http://schemas.microsoft.com/office/drawing/2017/decorative" val="1"/>
              </a:ext>
            </a:extLst>
          </p:cNvPr>
          <p:cNvSpPr/>
          <p:nvPr/>
        </p:nvSpPr>
        <p:spPr>
          <a:xfrm>
            <a:off x="0" y="2242416"/>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016C9C-2CB0-77A9-32B1-9E3374DD2205}"/>
              </a:ext>
              <a:ext uri="{C183D7F6-B498-43B3-948B-1728B52AA6E4}">
                <adec:decorative xmlns:adec="http://schemas.microsoft.com/office/drawing/2017/decorative" val="1"/>
              </a:ext>
            </a:extLst>
          </p:cNvPr>
          <p:cNvSpPr/>
          <p:nvPr/>
        </p:nvSpPr>
        <p:spPr>
          <a:xfrm>
            <a:off x="480647" y="1472540"/>
            <a:ext cx="11260016" cy="4799304"/>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Table 12">
            <a:extLst>
              <a:ext uri="{FF2B5EF4-FFF2-40B4-BE49-F238E27FC236}">
                <a16:creationId xmlns:a16="http://schemas.microsoft.com/office/drawing/2014/main" id="{99F94DF4-2248-0467-7968-65EBAE7D12D3}"/>
              </a:ext>
            </a:extLst>
          </p:cNvPr>
          <p:cNvGraphicFramePr>
            <a:graphicFrameLocks noGrp="1"/>
          </p:cNvGraphicFramePr>
          <p:nvPr>
            <p:extLst>
              <p:ext uri="{D42A27DB-BD31-4B8C-83A1-F6EECF244321}">
                <p14:modId xmlns:p14="http://schemas.microsoft.com/office/powerpoint/2010/main" val="973660352"/>
              </p:ext>
            </p:extLst>
          </p:nvPr>
        </p:nvGraphicFramePr>
        <p:xfrm>
          <a:off x="838200" y="1829612"/>
          <a:ext cx="10509739" cy="316722"/>
        </p:xfrm>
        <a:graphic>
          <a:graphicData uri="http://schemas.openxmlformats.org/drawingml/2006/table">
            <a:tbl>
              <a:tblPr firstRow="1" firstCol="1" bandRow="1">
                <a:tableStyleId>{10A1B5D5-9B99-4C35-A422-299274C87663}</a:tableStyleId>
              </a:tblPr>
              <a:tblGrid>
                <a:gridCol w="5247981">
                  <a:extLst>
                    <a:ext uri="{9D8B030D-6E8A-4147-A177-3AD203B41FA5}">
                      <a16:colId xmlns:a16="http://schemas.microsoft.com/office/drawing/2014/main" val="3396172721"/>
                    </a:ext>
                  </a:extLst>
                </a:gridCol>
                <a:gridCol w="5261758">
                  <a:extLst>
                    <a:ext uri="{9D8B030D-6E8A-4147-A177-3AD203B41FA5}">
                      <a16:colId xmlns:a16="http://schemas.microsoft.com/office/drawing/2014/main" val="1882936498"/>
                    </a:ext>
                  </a:extLst>
                </a:gridCol>
              </a:tblGrid>
              <a:tr h="316722">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0" dirty="0">
                          <a:solidFill>
                            <a:schemeClr val="accent6"/>
                          </a:solidFill>
                          <a:effectLst/>
                        </a:rPr>
                        <a:t>Student Assistant Fee Rev FY24</a:t>
                      </a:r>
                      <a:endParaRPr lang="en-US" sz="1400" kern="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noFill/>
                  </a:tcPr>
                </a:tc>
                <a:tc>
                  <a:txBody>
                    <a:bodyPr/>
                    <a:lstStyle/>
                    <a:p>
                      <a:pPr marL="0" marR="0" algn="ctr">
                        <a:lnSpc>
                          <a:spcPct val="100000"/>
                        </a:lnSpc>
                        <a:spcBef>
                          <a:spcPts val="0"/>
                        </a:spcBef>
                        <a:spcAft>
                          <a:spcPts val="0"/>
                        </a:spcAft>
                      </a:pPr>
                      <a:r>
                        <a:rPr lang="en-US" sz="1400" kern="0" dirty="0">
                          <a:effectLst/>
                        </a:rPr>
                        <a:t>$813,000.00</a:t>
                      </a:r>
                    </a:p>
                  </a:txBody>
                  <a:tcPr anchor="ctr"/>
                </a:tc>
                <a:extLst>
                  <a:ext uri="{0D108BD9-81ED-4DB2-BD59-A6C34878D82A}">
                    <a16:rowId xmlns:a16="http://schemas.microsoft.com/office/drawing/2014/main" val="1953948249"/>
                  </a:ext>
                </a:extLst>
              </a:tr>
            </a:tbl>
          </a:graphicData>
        </a:graphic>
      </p:graphicFrame>
      <p:graphicFrame>
        <p:nvGraphicFramePr>
          <p:cNvPr id="14" name="Table 13">
            <a:extLst>
              <a:ext uri="{FF2B5EF4-FFF2-40B4-BE49-F238E27FC236}">
                <a16:creationId xmlns:a16="http://schemas.microsoft.com/office/drawing/2014/main" id="{D0A01C16-D349-9A76-8A59-3B139CFF0BC2}"/>
              </a:ext>
            </a:extLst>
          </p:cNvPr>
          <p:cNvGraphicFramePr>
            <a:graphicFrameLocks noGrp="1"/>
          </p:cNvGraphicFramePr>
          <p:nvPr>
            <p:extLst>
              <p:ext uri="{D42A27DB-BD31-4B8C-83A1-F6EECF244321}">
                <p14:modId xmlns:p14="http://schemas.microsoft.com/office/powerpoint/2010/main" val="531010568"/>
              </p:ext>
            </p:extLst>
          </p:nvPr>
        </p:nvGraphicFramePr>
        <p:xfrm>
          <a:off x="844061" y="2478618"/>
          <a:ext cx="10509739" cy="3277413"/>
        </p:xfrm>
        <a:graphic>
          <a:graphicData uri="http://schemas.openxmlformats.org/drawingml/2006/table">
            <a:tbl>
              <a:tblPr firstRow="1" firstCol="1" bandRow="1">
                <a:tableStyleId>{9DCAF9ED-07DC-4A11-8D7F-57B35C25682E}</a:tableStyleId>
              </a:tblPr>
              <a:tblGrid>
                <a:gridCol w="5247981">
                  <a:extLst>
                    <a:ext uri="{9D8B030D-6E8A-4147-A177-3AD203B41FA5}">
                      <a16:colId xmlns:a16="http://schemas.microsoft.com/office/drawing/2014/main" val="3396172721"/>
                    </a:ext>
                  </a:extLst>
                </a:gridCol>
                <a:gridCol w="5261758">
                  <a:extLst>
                    <a:ext uri="{9D8B030D-6E8A-4147-A177-3AD203B41FA5}">
                      <a16:colId xmlns:a16="http://schemas.microsoft.com/office/drawing/2014/main" val="1882936498"/>
                    </a:ext>
                  </a:extLst>
                </a:gridCol>
              </a:tblGrid>
              <a:tr h="364157">
                <a:tc gridSpan="2">
                  <a:txBody>
                    <a:bodyPr/>
                    <a:lstStyle/>
                    <a:p>
                      <a:pPr marL="0" marR="0" algn="ctr">
                        <a:lnSpc>
                          <a:spcPct val="107000"/>
                        </a:lnSpc>
                        <a:spcBef>
                          <a:spcPts val="0"/>
                        </a:spcBef>
                        <a:spcAft>
                          <a:spcPts val="0"/>
                        </a:spcAft>
                      </a:pPr>
                      <a:r>
                        <a:rPr lang="en-US" sz="1400" b="1" kern="0" dirty="0">
                          <a:solidFill>
                            <a:schemeClr val="accent2"/>
                          </a:solidFill>
                          <a:effectLst/>
                        </a:rPr>
                        <a:t>FY Spending Plan</a:t>
                      </a:r>
                      <a:endParaRPr lang="en-US" sz="1400" b="1" kern="100"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noFill/>
                  </a:tcPr>
                </a:tc>
                <a:tc hMerge="1">
                  <a:txBody>
                    <a:bodyPr/>
                    <a:lstStyle/>
                    <a:p>
                      <a:pPr marL="0" marR="0" algn="ctr">
                        <a:lnSpc>
                          <a:spcPct val="107000"/>
                        </a:lnSpc>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solidFill>
                  </a:tcPr>
                </a:tc>
                <a:extLst>
                  <a:ext uri="{0D108BD9-81ED-4DB2-BD59-A6C34878D82A}">
                    <a16:rowId xmlns:a16="http://schemas.microsoft.com/office/drawing/2014/main" val="1945562153"/>
                  </a:ext>
                </a:extLst>
              </a:tr>
              <a:tr h="364157">
                <a:tc>
                  <a:txBody>
                    <a:bodyPr/>
                    <a:lstStyle/>
                    <a:p>
                      <a:pPr marL="0" marR="0" algn="l">
                        <a:lnSpc>
                          <a:spcPct val="107000"/>
                        </a:lnSpc>
                        <a:spcBef>
                          <a:spcPts val="0"/>
                        </a:spcBef>
                        <a:spcAft>
                          <a:spcPts val="0"/>
                        </a:spcAft>
                      </a:pPr>
                      <a:r>
                        <a:rPr lang="en-US" sz="1400" b="0" kern="0" dirty="0">
                          <a:effectLst/>
                        </a:rPr>
                        <a:t>Scholarship Childcare, Basic Needs, Academic Needs</a:t>
                      </a:r>
                      <a:endParaRPr lang="en-US" sz="1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kern="0" dirty="0">
                          <a:effectLst/>
                          <a:latin typeface="Calibri" panose="020F0502020204030204" pitchFamily="34" charset="0"/>
                          <a:ea typeface="Calibri" panose="020F0502020204030204" pitchFamily="34" charset="0"/>
                          <a:cs typeface="Times New Roman" panose="02020603050405020304" pitchFamily="18" charset="0"/>
                        </a:rPr>
                        <a:t>135,000.00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63682715"/>
                  </a:ext>
                </a:extLst>
              </a:tr>
              <a:tr h="364157">
                <a:tc>
                  <a:txBody>
                    <a:bodyPr/>
                    <a:lstStyle/>
                    <a:p>
                      <a:pPr marL="0" marR="0" algn="l">
                        <a:lnSpc>
                          <a:spcPct val="107000"/>
                        </a:lnSpc>
                        <a:spcBef>
                          <a:spcPts val="0"/>
                        </a:spcBef>
                        <a:spcAft>
                          <a:spcPts val="0"/>
                        </a:spcAft>
                      </a:pPr>
                      <a:r>
                        <a:rPr lang="en-US" sz="1400" b="0" kern="0" dirty="0">
                          <a:effectLst/>
                        </a:rPr>
                        <a:t>Community Table and Single Stop</a:t>
                      </a:r>
                      <a:endParaRPr lang="en-US" sz="1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0" dirty="0">
                          <a:effectLst/>
                          <a:latin typeface="Calibri" panose="020F0502020204030204" pitchFamily="34" charset="0"/>
                          <a:ea typeface="Calibri" panose="020F0502020204030204" pitchFamily="34" charset="0"/>
                          <a:cs typeface="Times New Roman" panose="02020603050405020304" pitchFamily="18" charset="0"/>
                        </a:rPr>
                        <a:t>30,000.00</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483009246"/>
                  </a:ext>
                </a:extLst>
              </a:tr>
              <a:tr h="364157">
                <a:tc>
                  <a:txBody>
                    <a:bodyPr/>
                    <a:lstStyle/>
                    <a:p>
                      <a:pPr marL="0" marR="0" algn="l">
                        <a:lnSpc>
                          <a:spcPct val="107000"/>
                        </a:lnSpc>
                        <a:spcBef>
                          <a:spcPts val="0"/>
                        </a:spcBef>
                        <a:spcAft>
                          <a:spcPts val="0"/>
                        </a:spcAft>
                      </a:pPr>
                      <a:r>
                        <a:rPr lang="en-US" sz="1400" b="0" kern="100" dirty="0">
                          <a:effectLst/>
                        </a:rPr>
                        <a:t>2 Mental Health Counselors</a:t>
                      </a:r>
                      <a:endParaRPr lang="en-US" sz="1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185,000.00</a:t>
                      </a:r>
                    </a:p>
                  </a:txBody>
                  <a:tcPr anchor="ctr"/>
                </a:tc>
                <a:extLst>
                  <a:ext uri="{0D108BD9-81ED-4DB2-BD59-A6C34878D82A}">
                    <a16:rowId xmlns:a16="http://schemas.microsoft.com/office/drawing/2014/main" val="392910030"/>
                  </a:ext>
                </a:extLst>
              </a:tr>
              <a:tr h="364157">
                <a:tc>
                  <a:txBody>
                    <a:bodyPr/>
                    <a:lstStyle/>
                    <a:p>
                      <a:pPr marL="0" marR="0" algn="l">
                        <a:lnSpc>
                          <a:spcPct val="107000"/>
                        </a:lnSpc>
                        <a:spcBef>
                          <a:spcPts val="0"/>
                        </a:spcBef>
                        <a:spcAft>
                          <a:spcPts val="0"/>
                        </a:spcAft>
                      </a:pPr>
                      <a:r>
                        <a:rPr lang="en-US" sz="1400" b="0" kern="100" dirty="0">
                          <a:effectLst/>
                        </a:rPr>
                        <a:t>Director of Community Table/Single Stop</a:t>
                      </a:r>
                      <a:endParaRPr lang="en-US" sz="1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90,000.00</a:t>
                      </a:r>
                    </a:p>
                  </a:txBody>
                  <a:tcPr anchor="ctr"/>
                </a:tc>
                <a:extLst>
                  <a:ext uri="{0D108BD9-81ED-4DB2-BD59-A6C34878D82A}">
                    <a16:rowId xmlns:a16="http://schemas.microsoft.com/office/drawing/2014/main" val="2229803104"/>
                  </a:ext>
                </a:extLst>
              </a:tr>
              <a:tr h="364157">
                <a:tc>
                  <a:txBody>
                    <a:bodyPr/>
                    <a:lstStyle/>
                    <a:p>
                      <a:pPr marL="0" marR="0" algn="l">
                        <a:lnSpc>
                          <a:spcPct val="107000"/>
                        </a:lnSpc>
                        <a:spcBef>
                          <a:spcPts val="0"/>
                        </a:spcBef>
                        <a:spcAft>
                          <a:spcPts val="0"/>
                        </a:spcAft>
                      </a:pPr>
                      <a:r>
                        <a:rPr lang="en-US" sz="1400" b="0" kern="100" dirty="0">
                          <a:effectLst/>
                        </a:rPr>
                        <a:t>3 Support Spec Community Table/Single Stop</a:t>
                      </a:r>
                      <a:endParaRPr lang="en-US" sz="1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180,000.00</a:t>
                      </a:r>
                    </a:p>
                  </a:txBody>
                  <a:tcPr anchor="ctr"/>
                </a:tc>
                <a:extLst>
                  <a:ext uri="{0D108BD9-81ED-4DB2-BD59-A6C34878D82A}">
                    <a16:rowId xmlns:a16="http://schemas.microsoft.com/office/drawing/2014/main" val="2898483214"/>
                  </a:ext>
                </a:extLst>
              </a:tr>
              <a:tr h="364157">
                <a:tc>
                  <a:txBody>
                    <a:bodyPr/>
                    <a:lstStyle/>
                    <a:p>
                      <a:pPr marL="0" marR="0" algn="l">
                        <a:lnSpc>
                          <a:spcPct val="107000"/>
                        </a:lnSpc>
                        <a:spcBef>
                          <a:spcPts val="0"/>
                        </a:spcBef>
                        <a:spcAft>
                          <a:spcPts val="0"/>
                        </a:spcAft>
                      </a:pPr>
                      <a:r>
                        <a:rPr lang="en-US" sz="1400" b="0" kern="100" dirty="0">
                          <a:effectLst/>
                        </a:rPr>
                        <a:t>Virtual Counseling</a:t>
                      </a:r>
                      <a:endParaRPr lang="en-US" sz="14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defTabSz="914400" rtl="0" eaLnBrk="1" latinLnBrk="0" hangingPunct="1">
                        <a:lnSpc>
                          <a:spcPct val="107000"/>
                        </a:lnSpc>
                        <a:spcBef>
                          <a:spcPts val="0"/>
                        </a:spcBef>
                        <a:spcAft>
                          <a:spcPts val="0"/>
                        </a:spcAft>
                      </a:pPr>
                      <a:r>
                        <a:rPr lang="en-US" sz="1400" kern="1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41,000.00</a:t>
                      </a:r>
                    </a:p>
                  </a:txBody>
                  <a:tcPr anchor="ctr"/>
                </a:tc>
                <a:extLst>
                  <a:ext uri="{0D108BD9-81ED-4DB2-BD59-A6C34878D82A}">
                    <a16:rowId xmlns:a16="http://schemas.microsoft.com/office/drawing/2014/main" val="2402251026"/>
                  </a:ext>
                </a:extLst>
              </a:tr>
              <a:tr h="364157">
                <a:tc>
                  <a:txBody>
                    <a:bodyPr/>
                    <a:lstStyle/>
                    <a:p>
                      <a:pPr marL="0" marR="0" algn="l">
                        <a:lnSpc>
                          <a:spcPct val="107000"/>
                        </a:lnSpc>
                        <a:spcBef>
                          <a:spcPts val="0"/>
                        </a:spcBef>
                        <a:spcAft>
                          <a:spcPts val="0"/>
                        </a:spcAft>
                      </a:pPr>
                      <a:r>
                        <a:rPr lang="en-US" sz="1400" b="0" kern="100" dirty="0">
                          <a:effectLst/>
                          <a:latin typeface="Calibri" panose="020F0502020204030204" pitchFamily="34" charset="0"/>
                          <a:ea typeface="Calibri" panose="020F0502020204030204" pitchFamily="34" charset="0"/>
                          <a:cs typeface="Times New Roman" panose="02020603050405020304" pitchFamily="18" charset="0"/>
                        </a:rPr>
                        <a:t>Student Experience Operations</a:t>
                      </a:r>
                    </a:p>
                  </a:txBody>
                  <a:tcPr anchor="ctr"/>
                </a:tc>
                <a:tc>
                  <a:txBody>
                    <a:bodyPr/>
                    <a:lstStyle/>
                    <a:p>
                      <a:pPr marL="0" marR="0" algn="ctr" defTabSz="914400" rtl="0" eaLnBrk="1" latinLnBrk="0" hangingPunct="1">
                        <a:lnSpc>
                          <a:spcPct val="107000"/>
                        </a:lnSpc>
                        <a:spcBef>
                          <a:spcPts val="0"/>
                        </a:spcBef>
                        <a:spcAft>
                          <a:spcPts val="0"/>
                        </a:spcAft>
                      </a:pPr>
                      <a:r>
                        <a:rPr lang="en-US" sz="1400" kern="100"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rPr>
                        <a:t>150,000.00</a:t>
                      </a:r>
                    </a:p>
                  </a:txBody>
                  <a:tcPr anchor="ctr"/>
                </a:tc>
                <a:extLst>
                  <a:ext uri="{0D108BD9-81ED-4DB2-BD59-A6C34878D82A}">
                    <a16:rowId xmlns:a16="http://schemas.microsoft.com/office/drawing/2014/main" val="3716147139"/>
                  </a:ext>
                </a:extLst>
              </a:tr>
              <a:tr h="36415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kern="100" dirty="0">
                          <a:solidFill>
                            <a:schemeClr val="bg1"/>
                          </a:solidFill>
                          <a:effectLst/>
                        </a:rPr>
                        <a:t>Total Planned Expenditures FY25</a:t>
                      </a:r>
                      <a:endParaRPr lang="en-US" sz="1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solidFill>
                  </a:tcPr>
                </a:tc>
                <a:tc>
                  <a:txBody>
                    <a:bodyPr/>
                    <a:lstStyle/>
                    <a:p>
                      <a:pPr marL="0" marR="0" algn="ctr">
                        <a:lnSpc>
                          <a:spcPct val="107000"/>
                        </a:lnSpc>
                        <a:spcBef>
                          <a:spcPts val="0"/>
                        </a:spcBef>
                        <a:spcAft>
                          <a:spcPts val="0"/>
                        </a:spcAft>
                      </a:pPr>
                      <a:r>
                        <a:rPr lang="en-US" sz="1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$811,000.00</a:t>
                      </a:r>
                    </a:p>
                  </a:txBody>
                  <a:tcPr anchor="ctr">
                    <a:solidFill>
                      <a:schemeClr val="accent2"/>
                    </a:solidFill>
                  </a:tcPr>
                </a:tc>
                <a:extLst>
                  <a:ext uri="{0D108BD9-81ED-4DB2-BD59-A6C34878D82A}">
                    <a16:rowId xmlns:a16="http://schemas.microsoft.com/office/drawing/2014/main" val="2322044340"/>
                  </a:ext>
                </a:extLst>
              </a:tr>
            </a:tbl>
          </a:graphicData>
        </a:graphic>
      </p:graphicFrame>
    </p:spTree>
    <p:extLst>
      <p:ext uri="{BB962C8B-B14F-4D97-AF65-F5344CB8AC3E}">
        <p14:creationId xmlns:p14="http://schemas.microsoft.com/office/powerpoint/2010/main" val="4143036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CBF090-005A-6977-59FC-A7BE0E567469}"/>
              </a:ext>
            </a:extLst>
          </p:cNvPr>
          <p:cNvSpPr>
            <a:spLocks noGrp="1"/>
          </p:cNvSpPr>
          <p:nvPr>
            <p:ph type="title"/>
          </p:nvPr>
        </p:nvSpPr>
        <p:spPr/>
        <p:txBody>
          <a:bodyPr/>
          <a:lstStyle/>
          <a:p>
            <a:r>
              <a:rPr lang="en-US" dirty="0"/>
              <a:t>Student Technology Fee</a:t>
            </a:r>
          </a:p>
        </p:txBody>
      </p:sp>
      <p:pic>
        <p:nvPicPr>
          <p:cNvPr id="8" name="Picture 7">
            <a:extLst>
              <a:ext uri="{FF2B5EF4-FFF2-40B4-BE49-F238E27FC236}">
                <a16:creationId xmlns:a16="http://schemas.microsoft.com/office/drawing/2014/main" id="{9A16E246-F346-1C3E-D8E8-5BF3B262855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24234" y="1760890"/>
            <a:ext cx="5181600" cy="3454400"/>
          </a:xfrm>
          <a:prstGeom prst="rect">
            <a:avLst/>
          </a:prstGeom>
        </p:spPr>
      </p:pic>
      <p:pic>
        <p:nvPicPr>
          <p:cNvPr id="6" name="Content Placeholder 5" descr="A person using a computer.">
            <a:extLst>
              <a:ext uri="{FF2B5EF4-FFF2-40B4-BE49-F238E27FC236}">
                <a16:creationId xmlns:a16="http://schemas.microsoft.com/office/drawing/2014/main" id="{09AAAEE0-8BCA-62F4-CC60-51F70278AA43}"/>
              </a:ext>
            </a:extLst>
          </p:cNvPr>
          <p:cNvPicPr>
            <a:picLocks noGrp="1" noChangeAspect="1"/>
          </p:cNvPicPr>
          <p:nvPr>
            <p:ph sz="half" idx="1"/>
          </p:nvPr>
        </p:nvPicPr>
        <p:blipFill>
          <a:blip r:embed="rId4" cstate="screen">
            <a:extLst>
              <a:ext uri="{28A0092B-C50C-407E-A947-70E740481C1C}">
                <a14:useLocalDpi xmlns:a14="http://schemas.microsoft.com/office/drawing/2010/main"/>
              </a:ext>
            </a:extLst>
          </a:blip>
          <a:stretch>
            <a:fillRect/>
          </a:stretch>
        </p:blipFill>
        <p:spPr>
          <a:xfrm>
            <a:off x="838200" y="2055813"/>
            <a:ext cx="5181600" cy="3454400"/>
          </a:xfrm>
        </p:spPr>
      </p:pic>
      <p:sp>
        <p:nvSpPr>
          <p:cNvPr id="3" name="Content Placeholder 2">
            <a:extLst>
              <a:ext uri="{FF2B5EF4-FFF2-40B4-BE49-F238E27FC236}">
                <a16:creationId xmlns:a16="http://schemas.microsoft.com/office/drawing/2014/main" id="{8685364C-F71C-9566-ADDF-F770B332B51C}"/>
              </a:ext>
            </a:extLst>
          </p:cNvPr>
          <p:cNvSpPr>
            <a:spLocks noGrp="1"/>
          </p:cNvSpPr>
          <p:nvPr>
            <p:ph sz="half" idx="2"/>
          </p:nvPr>
        </p:nvSpPr>
        <p:spPr>
          <a:xfrm>
            <a:off x="6591868" y="1825625"/>
            <a:ext cx="5181600" cy="4351338"/>
          </a:xfrm>
        </p:spPr>
        <p:txBody>
          <a:bodyPr/>
          <a:lstStyle/>
          <a:p>
            <a:r>
              <a:rPr lang="en-US" dirty="0">
                <a:latin typeface="Calibri" panose="020F0502020204030204" pitchFamily="34" charset="0"/>
                <a:cs typeface="Calibri" panose="020F0502020204030204" pitchFamily="34" charset="0"/>
              </a:rPr>
              <a:t>$4.85 per credit for all students</a:t>
            </a:r>
          </a:p>
          <a:p>
            <a:r>
              <a:rPr lang="en-US" dirty="0">
                <a:latin typeface="Calibri" panose="020F0502020204030204" pitchFamily="34" charset="0"/>
                <a:cs typeface="Calibri" panose="020F0502020204030204" pitchFamily="34" charset="0"/>
              </a:rPr>
              <a:t>Funds used for:</a:t>
            </a:r>
          </a:p>
          <a:p>
            <a:pPr lvl="1"/>
            <a:r>
              <a:rPr lang="en-US" dirty="0">
                <a:latin typeface="Calibri" panose="020F0502020204030204" pitchFamily="34" charset="0"/>
                <a:cs typeface="Calibri" panose="020F0502020204030204" pitchFamily="34" charset="0"/>
              </a:rPr>
              <a:t>Update technology on campus</a:t>
            </a:r>
          </a:p>
          <a:p>
            <a:pPr lvl="1"/>
            <a:r>
              <a:rPr lang="en-US" dirty="0">
                <a:latin typeface="Calibri" panose="020F0502020204030204" pitchFamily="34" charset="0"/>
                <a:cs typeface="Calibri" panose="020F0502020204030204" pitchFamily="34" charset="0"/>
              </a:rPr>
              <a:t>Subsidize computer purchases for students</a:t>
            </a:r>
          </a:p>
          <a:p>
            <a:r>
              <a:rPr lang="en-US" dirty="0">
                <a:latin typeface="Calibri" panose="020F0502020204030204" pitchFamily="34" charset="0"/>
                <a:cs typeface="Calibri" panose="020F0502020204030204" pitchFamily="34" charset="0"/>
              </a:rPr>
              <a:t>Building up funds in Fall</a:t>
            </a:r>
          </a:p>
          <a:p>
            <a:r>
              <a:rPr lang="en-US" dirty="0">
                <a:latin typeface="Calibri" panose="020F0502020204030204" pitchFamily="34" charset="0"/>
                <a:cs typeface="Calibri" panose="020F0502020204030204" pitchFamily="34" charset="0"/>
              </a:rPr>
              <a:t>Beginning purchases in Spring</a:t>
            </a:r>
          </a:p>
          <a:p>
            <a:r>
              <a:rPr lang="en-US" dirty="0">
                <a:latin typeface="Calibri" panose="020F0502020204030204" pitchFamily="34" charset="0"/>
                <a:cs typeface="Calibri" panose="020F0502020204030204" pitchFamily="34" charset="0"/>
              </a:rPr>
              <a:t>Process under development</a:t>
            </a:r>
          </a:p>
        </p:txBody>
      </p:sp>
    </p:spTree>
    <p:extLst>
      <p:ext uri="{BB962C8B-B14F-4D97-AF65-F5344CB8AC3E}">
        <p14:creationId xmlns:p14="http://schemas.microsoft.com/office/powerpoint/2010/main" val="569019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451339" y="202732"/>
            <a:ext cx="10426700" cy="1227176"/>
          </a:xfrm>
        </p:spPr>
        <p:txBody>
          <a:bodyPr/>
          <a:lstStyle/>
          <a:p>
            <a:r>
              <a:rPr lang="en-US" dirty="0"/>
              <a:t>Food Pantry Numbers Served</a:t>
            </a:r>
          </a:p>
        </p:txBody>
      </p:sp>
      <p:sp>
        <p:nvSpPr>
          <p:cNvPr id="24" name="Rectangle 23">
            <a:extLst>
              <a:ext uri="{FF2B5EF4-FFF2-40B4-BE49-F238E27FC236}">
                <a16:creationId xmlns:a16="http://schemas.microsoft.com/office/drawing/2014/main" id="{148F9D13-DEC3-5D01-5694-FED114765621}"/>
              </a:ext>
              <a:ext uri="{C183D7F6-B498-43B3-948B-1728B52AA6E4}">
                <adec:decorative xmlns:adec="http://schemas.microsoft.com/office/drawing/2017/decorative" val="1"/>
              </a:ext>
            </a:extLst>
          </p:cNvPr>
          <p:cNvSpPr/>
          <p:nvPr/>
        </p:nvSpPr>
        <p:spPr>
          <a:xfrm>
            <a:off x="0" y="2394651"/>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A46A5DA-C7C0-BC24-7DEC-A2A326BCA00C}"/>
              </a:ext>
              <a:ext uri="{C183D7F6-B498-43B3-948B-1728B52AA6E4}">
                <adec:decorative xmlns:adec="http://schemas.microsoft.com/office/drawing/2017/decorative" val="1"/>
              </a:ext>
            </a:extLst>
          </p:cNvPr>
          <p:cNvSpPr/>
          <p:nvPr/>
        </p:nvSpPr>
        <p:spPr>
          <a:xfrm>
            <a:off x="451339" y="1429908"/>
            <a:ext cx="11289324" cy="4841937"/>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3">
            <a:extLst>
              <a:ext uri="{FF2B5EF4-FFF2-40B4-BE49-F238E27FC236}">
                <a16:creationId xmlns:a16="http://schemas.microsoft.com/office/drawing/2014/main" id="{8659D198-FE5B-3B0C-4D88-A70EFE814487}"/>
              </a:ext>
            </a:extLst>
          </p:cNvPr>
          <p:cNvSpPr>
            <a:spLocks noChangeArrowheads="1"/>
          </p:cNvSpPr>
          <p:nvPr/>
        </p:nvSpPr>
        <p:spPr bwMode="auto">
          <a:xfrm>
            <a:off x="451337" y="1601412"/>
            <a:ext cx="564465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4000" b="1" dirty="0">
                <a:solidFill>
                  <a:schemeClr val="accent2"/>
                </a:solidFill>
                <a:latin typeface="Calibri" panose="020F0502020204030204" pitchFamily="34" charset="0"/>
                <a:cs typeface="Calibri" panose="020F0502020204030204" pitchFamily="34" charset="0"/>
              </a:rPr>
              <a:t>AY23/24</a:t>
            </a:r>
            <a:endParaRPr kumimoji="0" lang="ru-UA" altLang="ru-UA" sz="1100" b="0" i="0" u="none" strike="noStrike" cap="none" normalizeH="0" baseline="0">
              <a:ln>
                <a:noFill/>
              </a:ln>
              <a:solidFill>
                <a:schemeClr val="accent2"/>
              </a:solidFill>
              <a:effectLst/>
              <a:latin typeface="Calibri" panose="020F0502020204030204" pitchFamily="34" charset="0"/>
              <a:cs typeface="Calibri" panose="020F0502020204030204" pitchFamily="34" charset="0"/>
            </a:endParaRPr>
          </a:p>
        </p:txBody>
      </p:sp>
      <p:grpSp>
        <p:nvGrpSpPr>
          <p:cNvPr id="25" name="Group 24" descr="5,504 Mobile Food Market Visitors in AY23/24">
            <a:extLst>
              <a:ext uri="{FF2B5EF4-FFF2-40B4-BE49-F238E27FC236}">
                <a16:creationId xmlns:a16="http://schemas.microsoft.com/office/drawing/2014/main" id="{34166F1F-131C-1790-2609-712EC287F6F0}"/>
              </a:ext>
            </a:extLst>
          </p:cNvPr>
          <p:cNvGrpSpPr/>
          <p:nvPr/>
        </p:nvGrpSpPr>
        <p:grpSpPr>
          <a:xfrm>
            <a:off x="1082475" y="2373380"/>
            <a:ext cx="4382382" cy="930120"/>
            <a:chOff x="6080101" y="1856515"/>
            <a:chExt cx="4382382" cy="930120"/>
          </a:xfrm>
        </p:grpSpPr>
        <p:sp>
          <p:nvSpPr>
            <p:cNvPr id="8" name="Rectangle 13">
              <a:extLst>
                <a:ext uri="{FF2B5EF4-FFF2-40B4-BE49-F238E27FC236}">
                  <a16:creationId xmlns:a16="http://schemas.microsoft.com/office/drawing/2014/main" id="{D46C9ABF-0A6E-3DA4-F325-4028EAEAD692}"/>
                </a:ext>
              </a:extLst>
            </p:cNvPr>
            <p:cNvSpPr>
              <a:spLocks noChangeArrowheads="1"/>
            </p:cNvSpPr>
            <p:nvPr/>
          </p:nvSpPr>
          <p:spPr bwMode="auto">
            <a:xfrm>
              <a:off x="6426056" y="1856515"/>
              <a:ext cx="37063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3600" b="1" dirty="0">
                  <a:solidFill>
                    <a:schemeClr val="accent6"/>
                  </a:solidFill>
                  <a:latin typeface="Calibri" panose="020F0502020204030204" pitchFamily="34" charset="0"/>
                  <a:cs typeface="Calibri" panose="020F0502020204030204" pitchFamily="34" charset="0"/>
                </a:rPr>
                <a:t>5,504</a:t>
              </a:r>
              <a:endParaRPr kumimoji="0" lang="ru-UA" altLang="ru-UA" sz="1000" b="0" i="0" u="none" strike="noStrike" cap="none" normalizeH="0" baseline="0">
                <a:ln>
                  <a:noFill/>
                </a:ln>
                <a:solidFill>
                  <a:schemeClr val="accent6"/>
                </a:solidFill>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2BCEC48-BB48-FFCF-6718-399679F86B5F}"/>
                </a:ext>
              </a:extLst>
            </p:cNvPr>
            <p:cNvSpPr txBox="1"/>
            <p:nvPr/>
          </p:nvSpPr>
          <p:spPr>
            <a:xfrm>
              <a:off x="6080101" y="2417303"/>
              <a:ext cx="4382382" cy="369332"/>
            </a:xfrm>
            <a:prstGeom prst="rect">
              <a:avLst/>
            </a:prstGeom>
            <a:noFill/>
          </p:spPr>
          <p:txBody>
            <a:bodyPr wrap="square" rtlCol="0">
              <a:spAutoFit/>
            </a:bodyPr>
            <a:lstStyle/>
            <a:p>
              <a:pPr algn="ctr"/>
              <a:r>
                <a:rPr lang="en-US" b="1" dirty="0">
                  <a:latin typeface="Calibri" panose="020F0502020204030204" pitchFamily="34" charset="0"/>
                  <a:ea typeface="Open Sans" panose="020B0606030504020204" pitchFamily="34" charset="0"/>
                  <a:cs typeface="Calibri" panose="020F0502020204030204" pitchFamily="34" charset="0"/>
                </a:rPr>
                <a:t>Mobile Food Market Visitors</a:t>
              </a:r>
              <a:endParaRPr lang="ru-RU" b="1" dirty="0">
                <a:latin typeface="Calibri" panose="020F0502020204030204" pitchFamily="34" charset="0"/>
                <a:ea typeface="Open Sans" panose="020B0606030504020204" pitchFamily="34" charset="0"/>
                <a:cs typeface="Calibri" panose="020F0502020204030204" pitchFamily="34" charset="0"/>
              </a:endParaRPr>
            </a:p>
          </p:txBody>
        </p:sp>
      </p:grpSp>
      <p:grpSp>
        <p:nvGrpSpPr>
          <p:cNvPr id="26" name="Group 25" descr="33,025 Community Table Visitors in AY23/24">
            <a:extLst>
              <a:ext uri="{FF2B5EF4-FFF2-40B4-BE49-F238E27FC236}">
                <a16:creationId xmlns:a16="http://schemas.microsoft.com/office/drawing/2014/main" id="{4BCD0B6A-FB95-C6D1-22CF-5B0D6FC6B399}"/>
              </a:ext>
            </a:extLst>
          </p:cNvPr>
          <p:cNvGrpSpPr/>
          <p:nvPr/>
        </p:nvGrpSpPr>
        <p:grpSpPr>
          <a:xfrm>
            <a:off x="1082475" y="3650012"/>
            <a:ext cx="4382382" cy="922179"/>
            <a:chOff x="6080101" y="3431807"/>
            <a:chExt cx="4382382" cy="922179"/>
          </a:xfrm>
        </p:grpSpPr>
        <p:sp>
          <p:nvSpPr>
            <p:cNvPr id="10" name="Rectangle 13">
              <a:extLst>
                <a:ext uri="{FF2B5EF4-FFF2-40B4-BE49-F238E27FC236}">
                  <a16:creationId xmlns:a16="http://schemas.microsoft.com/office/drawing/2014/main" id="{8245A638-AAA4-ED3B-4F10-B83DE7954E9B}"/>
                </a:ext>
              </a:extLst>
            </p:cNvPr>
            <p:cNvSpPr>
              <a:spLocks noChangeArrowheads="1"/>
            </p:cNvSpPr>
            <p:nvPr/>
          </p:nvSpPr>
          <p:spPr bwMode="auto">
            <a:xfrm>
              <a:off x="6418120" y="3431807"/>
              <a:ext cx="37063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3600" b="1" dirty="0">
                  <a:solidFill>
                    <a:schemeClr val="accent6"/>
                  </a:solidFill>
                  <a:latin typeface="Calibri" panose="020F0502020204030204" pitchFamily="34" charset="0"/>
                  <a:cs typeface="Calibri" panose="020F0502020204030204" pitchFamily="34" charset="0"/>
                </a:rPr>
                <a:t>33,025</a:t>
              </a:r>
              <a:endParaRPr kumimoji="0" lang="ru-UA" altLang="ru-UA" sz="1050" b="0" i="0" u="none" strike="noStrike" cap="none" normalizeH="0" baseline="0">
                <a:ln>
                  <a:noFill/>
                </a:ln>
                <a:solidFill>
                  <a:schemeClr val="accent6"/>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0017CF0F-536E-0D27-E843-53B1DB7B7B14}"/>
                </a:ext>
              </a:extLst>
            </p:cNvPr>
            <p:cNvSpPr txBox="1"/>
            <p:nvPr/>
          </p:nvSpPr>
          <p:spPr>
            <a:xfrm>
              <a:off x="6080101" y="3984654"/>
              <a:ext cx="4382382" cy="369332"/>
            </a:xfrm>
            <a:prstGeom prst="rect">
              <a:avLst/>
            </a:prstGeom>
            <a:noFill/>
          </p:spPr>
          <p:txBody>
            <a:bodyPr wrap="square" rtlCol="0">
              <a:spAutoFit/>
            </a:bodyPr>
            <a:lstStyle/>
            <a:p>
              <a:pPr algn="ctr"/>
              <a:r>
                <a:rPr lang="en-US" b="1" dirty="0">
                  <a:latin typeface="Calibri" panose="020F0502020204030204" pitchFamily="34" charset="0"/>
                  <a:ea typeface="Open Sans" panose="020B0606030504020204" pitchFamily="34" charset="0"/>
                  <a:cs typeface="Calibri" panose="020F0502020204030204" pitchFamily="34" charset="0"/>
                </a:rPr>
                <a:t>Community Table Visitors</a:t>
              </a:r>
              <a:endParaRPr lang="ru-RU" b="1" dirty="0">
                <a:latin typeface="Calibri" panose="020F0502020204030204" pitchFamily="34" charset="0"/>
                <a:ea typeface="Open Sans" panose="020B0606030504020204" pitchFamily="34" charset="0"/>
                <a:cs typeface="Calibri" panose="020F0502020204030204" pitchFamily="34" charset="0"/>
              </a:endParaRPr>
            </a:p>
          </p:txBody>
        </p:sp>
      </p:grpSp>
      <p:grpSp>
        <p:nvGrpSpPr>
          <p:cNvPr id="27" name="Group 26" descr="&gt; 88,000 lbs of food distributed in AY23/24.">
            <a:extLst>
              <a:ext uri="{FF2B5EF4-FFF2-40B4-BE49-F238E27FC236}">
                <a16:creationId xmlns:a16="http://schemas.microsoft.com/office/drawing/2014/main" id="{45E8A38C-268C-8A3E-FD58-747B3DB89CCB}"/>
              </a:ext>
            </a:extLst>
          </p:cNvPr>
          <p:cNvGrpSpPr/>
          <p:nvPr/>
        </p:nvGrpSpPr>
        <p:grpSpPr>
          <a:xfrm>
            <a:off x="1082475" y="5000811"/>
            <a:ext cx="4382382" cy="922943"/>
            <a:chOff x="6080101" y="4793456"/>
            <a:chExt cx="4382382" cy="922943"/>
          </a:xfrm>
        </p:grpSpPr>
        <p:sp>
          <p:nvSpPr>
            <p:cNvPr id="14" name="Rectangle 13">
              <a:extLst>
                <a:ext uri="{FF2B5EF4-FFF2-40B4-BE49-F238E27FC236}">
                  <a16:creationId xmlns:a16="http://schemas.microsoft.com/office/drawing/2014/main" id="{0B11E7E2-86D8-A60F-FCAC-B476C2B7BA99}"/>
                </a:ext>
              </a:extLst>
            </p:cNvPr>
            <p:cNvSpPr>
              <a:spLocks noChangeArrowheads="1"/>
            </p:cNvSpPr>
            <p:nvPr/>
          </p:nvSpPr>
          <p:spPr bwMode="auto">
            <a:xfrm>
              <a:off x="6095999" y="4793456"/>
              <a:ext cx="43664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3600" b="1" dirty="0">
                  <a:solidFill>
                    <a:schemeClr val="accent6"/>
                  </a:solidFill>
                  <a:latin typeface="Calibri" panose="020F0502020204030204" pitchFamily="34" charset="0"/>
                  <a:cs typeface="Calibri" panose="020F0502020204030204" pitchFamily="34" charset="0"/>
                </a:rPr>
                <a:t>&gt; 88,000 </a:t>
              </a:r>
              <a:r>
                <a:rPr lang="en-US" altLang="ru-UA" sz="3600" b="1" dirty="0" err="1">
                  <a:solidFill>
                    <a:schemeClr val="accent6"/>
                  </a:solidFill>
                  <a:latin typeface="Calibri" panose="020F0502020204030204" pitchFamily="34" charset="0"/>
                  <a:cs typeface="Calibri" panose="020F0502020204030204" pitchFamily="34" charset="0"/>
                </a:rPr>
                <a:t>lbs</a:t>
              </a:r>
              <a:endParaRPr kumimoji="0" lang="ru-UA" altLang="ru-UA" sz="1050" b="0" i="0" u="none" strike="noStrike" cap="none" normalizeH="0" baseline="0">
                <a:ln>
                  <a:noFill/>
                </a:ln>
                <a:solidFill>
                  <a:schemeClr val="accent6"/>
                </a:solidFill>
                <a:effectLst/>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CE1FDE3-1783-7499-5E5D-EBDC506AB0FC}"/>
                </a:ext>
              </a:extLst>
            </p:cNvPr>
            <p:cNvSpPr txBox="1"/>
            <p:nvPr/>
          </p:nvSpPr>
          <p:spPr>
            <a:xfrm>
              <a:off x="6080101" y="5347067"/>
              <a:ext cx="4382382" cy="369332"/>
            </a:xfrm>
            <a:prstGeom prst="rect">
              <a:avLst/>
            </a:prstGeom>
            <a:noFill/>
          </p:spPr>
          <p:txBody>
            <a:bodyPr wrap="square" rtlCol="0">
              <a:spAutoFit/>
            </a:bodyPr>
            <a:lstStyle/>
            <a:p>
              <a:pPr algn="ctr"/>
              <a:r>
                <a:rPr lang="en-US" b="1" dirty="0">
                  <a:latin typeface="Calibri" panose="020F0502020204030204" pitchFamily="34" charset="0"/>
                  <a:ea typeface="Open Sans" panose="020B0606030504020204" pitchFamily="34" charset="0"/>
                  <a:cs typeface="Calibri" panose="020F0502020204030204" pitchFamily="34" charset="0"/>
                </a:rPr>
                <a:t>Food Distributed</a:t>
              </a:r>
              <a:endParaRPr lang="ru-RU" b="1" dirty="0">
                <a:latin typeface="Calibri" panose="020F0502020204030204" pitchFamily="34" charset="0"/>
                <a:ea typeface="Open Sans" panose="020B0606030504020204" pitchFamily="34" charset="0"/>
                <a:cs typeface="Calibri" panose="020F0502020204030204" pitchFamily="34" charset="0"/>
              </a:endParaRPr>
            </a:p>
          </p:txBody>
        </p:sp>
      </p:grpSp>
      <p:sp>
        <p:nvSpPr>
          <p:cNvPr id="35" name="Rectangle 13">
            <a:extLst>
              <a:ext uri="{FF2B5EF4-FFF2-40B4-BE49-F238E27FC236}">
                <a16:creationId xmlns:a16="http://schemas.microsoft.com/office/drawing/2014/main" id="{67B7C5D6-A95C-EF61-F2CD-620E321C3FB1}"/>
              </a:ext>
            </a:extLst>
          </p:cNvPr>
          <p:cNvSpPr>
            <a:spLocks noChangeArrowheads="1"/>
          </p:cNvSpPr>
          <p:nvPr/>
        </p:nvSpPr>
        <p:spPr bwMode="auto">
          <a:xfrm>
            <a:off x="6095995" y="1601412"/>
            <a:ext cx="564466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spcBef>
                <a:spcPct val="0"/>
              </a:spcBef>
              <a:spcAft>
                <a:spcPct val="0"/>
              </a:spcAft>
              <a:buClrTx/>
              <a:buSzTx/>
              <a:buFontTx/>
              <a:buNone/>
              <a:tabLst/>
            </a:pPr>
            <a:r>
              <a:rPr lang="en-US" altLang="ru-UA" sz="4000" b="1" dirty="0">
                <a:solidFill>
                  <a:schemeClr val="accent4"/>
                </a:solidFill>
                <a:latin typeface="Calibri" panose="020F0502020204030204" pitchFamily="34" charset="0"/>
                <a:cs typeface="Calibri" panose="020F0502020204030204" pitchFamily="34" charset="0"/>
              </a:rPr>
              <a:t>Since 2019</a:t>
            </a:r>
            <a:endParaRPr lang="en-US" altLang="ru-UA" sz="4800" b="1" dirty="0">
              <a:solidFill>
                <a:schemeClr val="accent4"/>
              </a:solidFill>
              <a:latin typeface="Calibri" panose="020F0502020204030204" pitchFamily="34" charset="0"/>
              <a:cs typeface="Calibri" panose="020F0502020204030204" pitchFamily="34" charset="0"/>
            </a:endParaRPr>
          </a:p>
        </p:txBody>
      </p:sp>
      <p:grpSp>
        <p:nvGrpSpPr>
          <p:cNvPr id="18" name="Group 17" descr="10,460 Mobile Food Market Visitors since 2019.">
            <a:extLst>
              <a:ext uri="{FF2B5EF4-FFF2-40B4-BE49-F238E27FC236}">
                <a16:creationId xmlns:a16="http://schemas.microsoft.com/office/drawing/2014/main" id="{2E665B68-8E5D-D428-2EA7-75A934B03AE8}"/>
              </a:ext>
            </a:extLst>
          </p:cNvPr>
          <p:cNvGrpSpPr/>
          <p:nvPr/>
        </p:nvGrpSpPr>
        <p:grpSpPr>
          <a:xfrm>
            <a:off x="6727137" y="2394651"/>
            <a:ext cx="4382382" cy="897274"/>
            <a:chOff x="6080101" y="1877786"/>
            <a:chExt cx="4382382" cy="897274"/>
          </a:xfrm>
        </p:grpSpPr>
        <p:sp>
          <p:nvSpPr>
            <p:cNvPr id="19" name="Rectangle 13">
              <a:extLst>
                <a:ext uri="{FF2B5EF4-FFF2-40B4-BE49-F238E27FC236}">
                  <a16:creationId xmlns:a16="http://schemas.microsoft.com/office/drawing/2014/main" id="{3CECD333-B982-4A83-C063-D1CB20B0078D}"/>
                </a:ext>
              </a:extLst>
            </p:cNvPr>
            <p:cNvSpPr>
              <a:spLocks noChangeArrowheads="1"/>
            </p:cNvSpPr>
            <p:nvPr/>
          </p:nvSpPr>
          <p:spPr bwMode="auto">
            <a:xfrm>
              <a:off x="6418103" y="1877786"/>
              <a:ext cx="370636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3600" b="1" dirty="0">
                  <a:solidFill>
                    <a:schemeClr val="accent6"/>
                  </a:solidFill>
                  <a:latin typeface="Calibri" panose="020F0502020204030204" pitchFamily="34" charset="0"/>
                  <a:cs typeface="Calibri" panose="020F0502020204030204" pitchFamily="34" charset="0"/>
                </a:rPr>
                <a:t>10,460</a:t>
              </a:r>
              <a:endParaRPr kumimoji="0" lang="ru-UA" altLang="ru-UA" sz="1050" b="0" i="0" u="none" strike="noStrike" cap="none" normalizeH="0" baseline="0">
                <a:ln>
                  <a:noFill/>
                </a:ln>
                <a:solidFill>
                  <a:schemeClr val="accent6"/>
                </a:solidFill>
                <a:effectLs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30AF1D7C-757B-A13E-7F45-4D710BDF2657}"/>
                </a:ext>
              </a:extLst>
            </p:cNvPr>
            <p:cNvSpPr txBox="1"/>
            <p:nvPr/>
          </p:nvSpPr>
          <p:spPr>
            <a:xfrm>
              <a:off x="6080101" y="2405728"/>
              <a:ext cx="4382382" cy="369332"/>
            </a:xfrm>
            <a:prstGeom prst="rect">
              <a:avLst/>
            </a:prstGeom>
            <a:noFill/>
          </p:spPr>
          <p:txBody>
            <a:bodyPr wrap="square" rtlCol="0">
              <a:spAutoFit/>
            </a:bodyPr>
            <a:lstStyle/>
            <a:p>
              <a:pPr algn="ctr"/>
              <a:r>
                <a:rPr lang="en-US" b="1" dirty="0">
                  <a:latin typeface="Calibri" panose="020F0502020204030204" pitchFamily="34" charset="0"/>
                  <a:ea typeface="Open Sans" panose="020B0606030504020204" pitchFamily="34" charset="0"/>
                  <a:cs typeface="Calibri" panose="020F0502020204030204" pitchFamily="34" charset="0"/>
                </a:rPr>
                <a:t>Mobile Food Market Visitors</a:t>
              </a:r>
              <a:endParaRPr lang="ru-RU" b="1" dirty="0">
                <a:latin typeface="Calibri" panose="020F0502020204030204" pitchFamily="34" charset="0"/>
                <a:ea typeface="Open Sans" panose="020B0606030504020204" pitchFamily="34" charset="0"/>
                <a:cs typeface="Calibri" panose="020F0502020204030204" pitchFamily="34" charset="0"/>
              </a:endParaRPr>
            </a:p>
          </p:txBody>
        </p:sp>
      </p:grpSp>
      <p:grpSp>
        <p:nvGrpSpPr>
          <p:cNvPr id="22" name="Group 21" descr="58,790 Community Table Visitors since 2019.">
            <a:extLst>
              <a:ext uri="{FF2B5EF4-FFF2-40B4-BE49-F238E27FC236}">
                <a16:creationId xmlns:a16="http://schemas.microsoft.com/office/drawing/2014/main" id="{286BC9AC-A818-9378-D42B-E1870CF3DB95}"/>
              </a:ext>
            </a:extLst>
          </p:cNvPr>
          <p:cNvGrpSpPr/>
          <p:nvPr/>
        </p:nvGrpSpPr>
        <p:grpSpPr>
          <a:xfrm>
            <a:off x="6727137" y="3670473"/>
            <a:ext cx="4382382" cy="901718"/>
            <a:chOff x="6080101" y="3429118"/>
            <a:chExt cx="4382382" cy="901718"/>
          </a:xfrm>
        </p:grpSpPr>
        <p:sp>
          <p:nvSpPr>
            <p:cNvPr id="28" name="Rectangle 13">
              <a:extLst>
                <a:ext uri="{FF2B5EF4-FFF2-40B4-BE49-F238E27FC236}">
                  <a16:creationId xmlns:a16="http://schemas.microsoft.com/office/drawing/2014/main" id="{11FE7ED5-C4A7-85B1-A83D-E154D3846DF1}"/>
                </a:ext>
              </a:extLst>
            </p:cNvPr>
            <p:cNvSpPr>
              <a:spLocks noChangeArrowheads="1"/>
            </p:cNvSpPr>
            <p:nvPr/>
          </p:nvSpPr>
          <p:spPr bwMode="auto">
            <a:xfrm>
              <a:off x="6426057" y="3429118"/>
              <a:ext cx="37063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3600" b="1" dirty="0">
                  <a:solidFill>
                    <a:schemeClr val="accent6"/>
                  </a:solidFill>
                  <a:latin typeface="Calibri" panose="020F0502020204030204" pitchFamily="34" charset="0"/>
                  <a:cs typeface="Calibri" panose="020F0502020204030204" pitchFamily="34" charset="0"/>
                </a:rPr>
                <a:t>58,790</a:t>
              </a:r>
              <a:endParaRPr kumimoji="0" lang="ru-UA" altLang="ru-UA" sz="1050" b="0" i="0" u="none" strike="noStrike" cap="none" normalizeH="0" baseline="0">
                <a:ln>
                  <a:noFill/>
                </a:ln>
                <a:solidFill>
                  <a:schemeClr val="accent6"/>
                </a:solidFill>
                <a:effectLst/>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93AC0223-EB1A-6574-1D6D-7FF23D04A21E}"/>
                </a:ext>
              </a:extLst>
            </p:cNvPr>
            <p:cNvSpPr txBox="1"/>
            <p:nvPr/>
          </p:nvSpPr>
          <p:spPr>
            <a:xfrm>
              <a:off x="6080101" y="3961504"/>
              <a:ext cx="4382382" cy="369332"/>
            </a:xfrm>
            <a:prstGeom prst="rect">
              <a:avLst/>
            </a:prstGeom>
            <a:noFill/>
          </p:spPr>
          <p:txBody>
            <a:bodyPr wrap="square" rtlCol="0">
              <a:spAutoFit/>
            </a:bodyPr>
            <a:lstStyle/>
            <a:p>
              <a:pPr algn="ctr"/>
              <a:r>
                <a:rPr lang="en-US" b="1" dirty="0">
                  <a:latin typeface="Calibri" panose="020F0502020204030204" pitchFamily="34" charset="0"/>
                  <a:ea typeface="Open Sans" panose="020B0606030504020204" pitchFamily="34" charset="0"/>
                  <a:cs typeface="Calibri" panose="020F0502020204030204" pitchFamily="34" charset="0"/>
                </a:rPr>
                <a:t>Community Table Visitors</a:t>
              </a:r>
              <a:endParaRPr lang="ru-RU" b="1" dirty="0">
                <a:latin typeface="Calibri" panose="020F0502020204030204" pitchFamily="34" charset="0"/>
                <a:ea typeface="Open Sans" panose="020B0606030504020204" pitchFamily="34" charset="0"/>
                <a:cs typeface="Calibri" panose="020F0502020204030204" pitchFamily="34" charset="0"/>
              </a:endParaRPr>
            </a:p>
          </p:txBody>
        </p:sp>
      </p:grpSp>
      <p:grpSp>
        <p:nvGrpSpPr>
          <p:cNvPr id="30" name="Group 29" descr="&gt; 266,000 lbs of food distributed since 2019.">
            <a:extLst>
              <a:ext uri="{FF2B5EF4-FFF2-40B4-BE49-F238E27FC236}">
                <a16:creationId xmlns:a16="http://schemas.microsoft.com/office/drawing/2014/main" id="{0AC49FFF-E3D5-319F-A257-848C70D621A4}"/>
              </a:ext>
            </a:extLst>
          </p:cNvPr>
          <p:cNvGrpSpPr/>
          <p:nvPr/>
        </p:nvGrpSpPr>
        <p:grpSpPr>
          <a:xfrm>
            <a:off x="6727137" y="5000811"/>
            <a:ext cx="4382382" cy="882516"/>
            <a:chOff x="6080101" y="4764433"/>
            <a:chExt cx="4382382" cy="882516"/>
          </a:xfrm>
        </p:grpSpPr>
        <p:sp>
          <p:nvSpPr>
            <p:cNvPr id="31" name="Rectangle 30">
              <a:extLst>
                <a:ext uri="{FF2B5EF4-FFF2-40B4-BE49-F238E27FC236}">
                  <a16:creationId xmlns:a16="http://schemas.microsoft.com/office/drawing/2014/main" id="{257278BC-58BF-B264-3696-C55BE11F831A}"/>
                </a:ext>
              </a:extLst>
            </p:cNvPr>
            <p:cNvSpPr>
              <a:spLocks noChangeArrowheads="1"/>
            </p:cNvSpPr>
            <p:nvPr/>
          </p:nvSpPr>
          <p:spPr bwMode="auto">
            <a:xfrm>
              <a:off x="6095999" y="4764433"/>
              <a:ext cx="43664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3600" b="1" dirty="0">
                  <a:solidFill>
                    <a:schemeClr val="accent6"/>
                  </a:solidFill>
                  <a:latin typeface="Calibri" panose="020F0502020204030204" pitchFamily="34" charset="0"/>
                  <a:cs typeface="Calibri" panose="020F0502020204030204" pitchFamily="34" charset="0"/>
                </a:rPr>
                <a:t>&gt; 266,000 </a:t>
              </a:r>
              <a:r>
                <a:rPr lang="en-US" altLang="ru-UA" sz="3600" b="1" dirty="0" err="1">
                  <a:solidFill>
                    <a:schemeClr val="accent6"/>
                  </a:solidFill>
                  <a:latin typeface="Calibri" panose="020F0502020204030204" pitchFamily="34" charset="0"/>
                  <a:cs typeface="Calibri" panose="020F0502020204030204" pitchFamily="34" charset="0"/>
                </a:rPr>
                <a:t>lbs</a:t>
              </a:r>
              <a:endParaRPr kumimoji="0" lang="ru-UA" altLang="ru-UA" sz="1050" b="0" i="0" u="none" strike="noStrike" cap="none" normalizeH="0" baseline="0">
                <a:ln>
                  <a:noFill/>
                </a:ln>
                <a:solidFill>
                  <a:schemeClr val="accent6"/>
                </a:solidFill>
                <a:effectLst/>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99E294F1-4858-6DE9-BAED-C6593557F5B8}"/>
                </a:ext>
              </a:extLst>
            </p:cNvPr>
            <p:cNvSpPr txBox="1"/>
            <p:nvPr/>
          </p:nvSpPr>
          <p:spPr>
            <a:xfrm>
              <a:off x="6080101" y="5277617"/>
              <a:ext cx="4382382" cy="369332"/>
            </a:xfrm>
            <a:prstGeom prst="rect">
              <a:avLst/>
            </a:prstGeom>
            <a:noFill/>
          </p:spPr>
          <p:txBody>
            <a:bodyPr wrap="square" rtlCol="0">
              <a:spAutoFit/>
            </a:bodyPr>
            <a:lstStyle/>
            <a:p>
              <a:pPr algn="ctr"/>
              <a:r>
                <a:rPr lang="en-US" b="1" dirty="0">
                  <a:latin typeface="Calibri" panose="020F0502020204030204" pitchFamily="34" charset="0"/>
                  <a:ea typeface="Open Sans" panose="020B0606030504020204" pitchFamily="34" charset="0"/>
                  <a:cs typeface="Calibri" panose="020F0502020204030204" pitchFamily="34" charset="0"/>
                </a:rPr>
                <a:t>Food Distributed</a:t>
              </a:r>
              <a:endParaRPr lang="ru-RU" b="1" dirty="0">
                <a:latin typeface="Calibri" panose="020F0502020204030204" pitchFamily="34" charset="0"/>
                <a:ea typeface="Open Sans" panose="020B0606030504020204" pitchFamily="34" charset="0"/>
                <a:cs typeface="Calibri" panose="020F0502020204030204" pitchFamily="34" charset="0"/>
              </a:endParaRPr>
            </a:p>
          </p:txBody>
        </p:sp>
      </p:grpSp>
      <p:cxnSp>
        <p:nvCxnSpPr>
          <p:cNvPr id="36" name="Straight Connector 35">
            <a:extLst>
              <a:ext uri="{FF2B5EF4-FFF2-40B4-BE49-F238E27FC236}">
                <a16:creationId xmlns:a16="http://schemas.microsoft.com/office/drawing/2014/main" id="{27D37802-A627-8B19-D58B-EEB89E8AEB7C}"/>
              </a:ext>
              <a:ext uri="{C183D7F6-B498-43B3-948B-1728B52AA6E4}">
                <adec:decorative xmlns:adec="http://schemas.microsoft.com/office/drawing/2017/decorative" val="1"/>
              </a:ext>
            </a:extLst>
          </p:cNvPr>
          <p:cNvCxnSpPr>
            <a:cxnSpLocks/>
          </p:cNvCxnSpPr>
          <p:nvPr/>
        </p:nvCxnSpPr>
        <p:spPr>
          <a:xfrm>
            <a:off x="6096000" y="1913934"/>
            <a:ext cx="0" cy="396939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241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A12C-C3EB-AF5D-2D1E-72690EB59812}"/>
              </a:ext>
            </a:extLst>
          </p:cNvPr>
          <p:cNvSpPr>
            <a:spLocks noGrp="1"/>
          </p:cNvSpPr>
          <p:nvPr>
            <p:ph type="title"/>
          </p:nvPr>
        </p:nvSpPr>
        <p:spPr>
          <a:xfrm>
            <a:off x="478780" y="261238"/>
            <a:ext cx="10875020" cy="1109471"/>
          </a:xfrm>
        </p:spPr>
        <p:txBody>
          <a:bodyPr/>
          <a:lstStyle/>
          <a:p>
            <a:r>
              <a:rPr lang="en-US" dirty="0"/>
              <a:t>Single Stop 23/24 Grant Cycle</a:t>
            </a:r>
          </a:p>
        </p:txBody>
      </p:sp>
      <p:graphicFrame>
        <p:nvGraphicFramePr>
          <p:cNvPr id="4" name="Content Placeholder 3" descr="Single Stop Participants&#13;&#10;Required&#9;200&#13;&#10;Served&#9;753">
            <a:extLst>
              <a:ext uri="{FF2B5EF4-FFF2-40B4-BE49-F238E27FC236}">
                <a16:creationId xmlns:a16="http://schemas.microsoft.com/office/drawing/2014/main" id="{ECA8D938-74D7-EC2B-F8BD-AF8872133265}"/>
              </a:ext>
            </a:extLst>
          </p:cNvPr>
          <p:cNvGraphicFramePr>
            <a:graphicFrameLocks noGrp="1"/>
          </p:cNvGraphicFramePr>
          <p:nvPr>
            <p:ph idx="1"/>
            <p:extLst>
              <p:ext uri="{D42A27DB-BD31-4B8C-83A1-F6EECF244321}">
                <p14:modId xmlns:p14="http://schemas.microsoft.com/office/powerpoint/2010/main" val="486855032"/>
              </p:ext>
            </p:extLst>
          </p:nvPr>
        </p:nvGraphicFramePr>
        <p:xfrm>
          <a:off x="346075" y="1773937"/>
          <a:ext cx="5257800" cy="3679156"/>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4723E35E-89FB-9BD8-EB95-CDA887AB36F0}"/>
              </a:ext>
              <a:ext uri="{C183D7F6-B498-43B3-948B-1728B52AA6E4}">
                <adec:decorative xmlns:adec="http://schemas.microsoft.com/office/drawing/2017/decorative" val="1"/>
              </a:ext>
            </a:extLst>
          </p:cNvPr>
          <p:cNvSpPr/>
          <p:nvPr/>
        </p:nvSpPr>
        <p:spPr>
          <a:xfrm>
            <a:off x="6096001" y="1329717"/>
            <a:ext cx="5644662" cy="4942128"/>
          </a:xfrm>
          <a:prstGeom prst="rect">
            <a:avLst/>
          </a:prstGeom>
          <a:solidFill>
            <a:schemeClr val="accent2"/>
          </a:solidFill>
          <a:ln>
            <a:noFill/>
          </a:ln>
          <a:effectLst>
            <a:outerShdw blurRad="598218" algn="ctr" rotWithShape="0">
              <a:prstClr val="black">
                <a:alpha val="4092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9B5EC86E-6DC5-F790-935A-F39C64421790}"/>
              </a:ext>
              <a:ext uri="{C183D7F6-B498-43B3-948B-1728B52AA6E4}">
                <adec:decorative xmlns:adec="http://schemas.microsoft.com/office/drawing/2017/decorative" val="1"/>
              </a:ext>
            </a:extLst>
          </p:cNvPr>
          <p:cNvSpPr/>
          <p:nvPr/>
        </p:nvSpPr>
        <p:spPr>
          <a:xfrm>
            <a:off x="6283815" y="3424873"/>
            <a:ext cx="2565113" cy="999796"/>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10950C-47D8-D539-D4AC-8E04BA2C7D0F}"/>
              </a:ext>
              <a:ext uri="{C183D7F6-B498-43B3-948B-1728B52AA6E4}">
                <adec:decorative xmlns:adec="http://schemas.microsoft.com/office/drawing/2017/decorative" val="1"/>
              </a:ext>
            </a:extLst>
          </p:cNvPr>
          <p:cNvSpPr/>
          <p:nvPr/>
        </p:nvSpPr>
        <p:spPr>
          <a:xfrm>
            <a:off x="6675120" y="4232366"/>
            <a:ext cx="1788221" cy="2039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C4D800A-262D-5E67-D3F4-4E90FDF1226B}"/>
              </a:ext>
            </a:extLst>
          </p:cNvPr>
          <p:cNvSpPr txBox="1">
            <a:spLocks/>
          </p:cNvSpPr>
          <p:nvPr/>
        </p:nvSpPr>
        <p:spPr>
          <a:xfrm>
            <a:off x="6559062" y="2046777"/>
            <a:ext cx="5181600" cy="1439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panose="020F0502020204030204"/>
                <a:ea typeface="+mn-ea"/>
                <a:cs typeface="Segoe UI"/>
              </a:rPr>
              <a:t>July 1, 2023 – June 30, 2024</a:t>
            </a:r>
            <a:endParaRPr kumimoji="0" lang="en-US" sz="2800" b="0" i="0" u="none" strike="noStrike" kern="1200" cap="none" spc="0" normalizeH="0" baseline="0" noProof="0" dirty="0">
              <a:ln>
                <a:noFill/>
              </a:ln>
              <a:solidFill>
                <a:schemeClr val="bg1"/>
              </a:solidFill>
              <a:effectLst/>
              <a:uLnTx/>
              <a:uFillTx/>
              <a:latin typeface="Calibri" panose="020F0502020204030204"/>
              <a:ea typeface="+mn-ea"/>
              <a:cs typeface="Segoe UI"/>
            </a:endParaRPr>
          </a:p>
          <a:p>
            <a:pPr marL="285750" marR="0" lvl="0" indent="-285750" algn="l" defTabSz="914400" rtl="0" eaLnBrk="1" fontAlgn="auto" latinLnBrk="0" hangingPunct="1">
              <a:lnSpc>
                <a:spcPct val="100000"/>
              </a:lnSpc>
              <a:spcBef>
                <a:spcPts val="0"/>
              </a:spcBef>
              <a:spcAft>
                <a:spcPts val="1700"/>
              </a:spcAft>
              <a:buClrTx/>
              <a:buSzTx/>
              <a:buFont typeface="Arial"/>
              <a:buChar char="•"/>
              <a:tabLst/>
              <a:defRPr/>
            </a:pPr>
            <a:r>
              <a:rPr kumimoji="0" lang="en-US" sz="20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The Grant only required 200 participants, </a:t>
            </a:r>
            <a:br>
              <a:rPr kumimoji="0" lang="en-US" sz="20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br>
            <a:r>
              <a:rPr kumimoji="0" lang="en-US" sz="2000" u="none" strike="noStrike" kern="1200" cap="none" spc="0" normalizeH="0" baseline="0" noProof="0" dirty="0">
                <a:ln>
                  <a:noFill/>
                </a:ln>
                <a:solidFill>
                  <a:schemeClr val="bg1"/>
                </a:solidFill>
                <a:effectLst/>
                <a:uLnTx/>
                <a:uFillTx/>
                <a:latin typeface="Calibri" panose="020F0502020204030204"/>
                <a:ea typeface="+mn-ea"/>
                <a:cs typeface="Calibri" panose="020F0502020204030204" pitchFamily="34" charset="0"/>
              </a:rPr>
              <a:t>but a total of 753 participants were served.</a:t>
            </a:r>
          </a:p>
        </p:txBody>
      </p:sp>
      <p:pic>
        <p:nvPicPr>
          <p:cNvPr id="7" name="Picture 6">
            <a:extLst>
              <a:ext uri="{FF2B5EF4-FFF2-40B4-BE49-F238E27FC236}">
                <a16:creationId xmlns:a16="http://schemas.microsoft.com/office/drawing/2014/main" id="{353F294C-7432-9498-21CB-2A71FCEAC59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001" y="1317993"/>
            <a:ext cx="5644662" cy="398467"/>
          </a:xfrm>
          <a:prstGeom prst="rect">
            <a:avLst/>
          </a:prstGeom>
        </p:spPr>
      </p:pic>
      <p:grpSp>
        <p:nvGrpSpPr>
          <p:cNvPr id="17" name="Group 16" descr="$5,585&#10;Average Benefit per Student">
            <a:extLst>
              <a:ext uri="{FF2B5EF4-FFF2-40B4-BE49-F238E27FC236}">
                <a16:creationId xmlns:a16="http://schemas.microsoft.com/office/drawing/2014/main" id="{C4725C1A-8C52-3218-26E5-B22FFFF9305D}"/>
              </a:ext>
            </a:extLst>
          </p:cNvPr>
          <p:cNvGrpSpPr/>
          <p:nvPr/>
        </p:nvGrpSpPr>
        <p:grpSpPr>
          <a:xfrm>
            <a:off x="8944943" y="3523935"/>
            <a:ext cx="2768277" cy="885056"/>
            <a:chOff x="6080101" y="4689428"/>
            <a:chExt cx="4758950" cy="885056"/>
          </a:xfrm>
        </p:grpSpPr>
        <p:sp>
          <p:nvSpPr>
            <p:cNvPr id="19" name="TextBox 18">
              <a:extLst>
                <a:ext uri="{FF2B5EF4-FFF2-40B4-BE49-F238E27FC236}">
                  <a16:creationId xmlns:a16="http://schemas.microsoft.com/office/drawing/2014/main" id="{9B0D7966-F278-5153-5996-54955FD549B8}"/>
                </a:ext>
              </a:extLst>
            </p:cNvPr>
            <p:cNvSpPr txBox="1"/>
            <p:nvPr/>
          </p:nvSpPr>
          <p:spPr>
            <a:xfrm>
              <a:off x="6080101" y="5235930"/>
              <a:ext cx="4758950" cy="338554"/>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rPr>
                <a:t>Average Benefit per Student</a:t>
              </a:r>
            </a:p>
          </p:txBody>
        </p:sp>
        <p:sp>
          <p:nvSpPr>
            <p:cNvPr id="18" name="Rectangle 17">
              <a:extLst>
                <a:ext uri="{FF2B5EF4-FFF2-40B4-BE49-F238E27FC236}">
                  <a16:creationId xmlns:a16="http://schemas.microsoft.com/office/drawing/2014/main" id="{DC16549F-CC98-EAEB-DA56-B7951BD11523}"/>
                </a:ext>
              </a:extLst>
            </p:cNvPr>
            <p:cNvSpPr>
              <a:spLocks noChangeArrowheads="1"/>
            </p:cNvSpPr>
            <p:nvPr/>
          </p:nvSpPr>
          <p:spPr bwMode="auto">
            <a:xfrm>
              <a:off x="6095998" y="4689428"/>
              <a:ext cx="43664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3600" b="1" dirty="0">
                  <a:solidFill>
                    <a:schemeClr val="bg1"/>
                  </a:solidFill>
                  <a:latin typeface="Calibri" panose="020F0502020204030204" pitchFamily="34" charset="0"/>
                  <a:cs typeface="Calibri" panose="020F0502020204030204" pitchFamily="34" charset="0"/>
                </a:rPr>
                <a:t>$5,585</a:t>
              </a:r>
              <a:endParaRPr kumimoji="0" lang="ru-UA" altLang="ru-UA" sz="105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grpSp>
      <p:grpSp>
        <p:nvGrpSpPr>
          <p:cNvPr id="11" name="Group 10" descr="$9,239,347&#10;Benefit Assitance Captured&#10;&#10;AY22/23 - $5,988,766&#10;AY21/22 - $1,748,499">
            <a:extLst>
              <a:ext uri="{FF2B5EF4-FFF2-40B4-BE49-F238E27FC236}">
                <a16:creationId xmlns:a16="http://schemas.microsoft.com/office/drawing/2014/main" id="{DFDC259F-8FEC-E01E-62B6-4AA8DF53B7A8}"/>
              </a:ext>
            </a:extLst>
          </p:cNvPr>
          <p:cNvGrpSpPr/>
          <p:nvPr/>
        </p:nvGrpSpPr>
        <p:grpSpPr>
          <a:xfrm>
            <a:off x="8944943" y="4620162"/>
            <a:ext cx="3150257" cy="1377499"/>
            <a:chOff x="6080101" y="4689428"/>
            <a:chExt cx="4758950" cy="1377499"/>
          </a:xfrm>
        </p:grpSpPr>
        <p:sp>
          <p:nvSpPr>
            <p:cNvPr id="13" name="TextBox 12">
              <a:extLst>
                <a:ext uri="{FF2B5EF4-FFF2-40B4-BE49-F238E27FC236}">
                  <a16:creationId xmlns:a16="http://schemas.microsoft.com/office/drawing/2014/main" id="{67B41ABC-55B2-0D0D-EF1C-DF014ACFD4D0}"/>
                </a:ext>
              </a:extLst>
            </p:cNvPr>
            <p:cNvSpPr txBox="1"/>
            <p:nvPr/>
          </p:nvSpPr>
          <p:spPr>
            <a:xfrm>
              <a:off x="6080101" y="5235930"/>
              <a:ext cx="4758950" cy="830997"/>
            </a:xfrm>
            <a:prstGeom prst="rect">
              <a:avLst/>
            </a:prstGeom>
            <a:noFill/>
          </p:spPr>
          <p:txBody>
            <a:bodyPr wrap="square" rtlCol="0">
              <a:spAutoFit/>
            </a:bodyPr>
            <a:lstStyle/>
            <a:p>
              <a:r>
                <a:rPr lang="en-US" sz="1600" b="1" dirty="0">
                  <a:solidFill>
                    <a:schemeClr val="bg1"/>
                  </a:solidFill>
                  <a:latin typeface="Calibri" panose="020F0502020204030204" pitchFamily="34" charset="0"/>
                  <a:ea typeface="Open Sans" panose="020B0606030504020204" pitchFamily="34" charset="0"/>
                  <a:cs typeface="Calibri" panose="020F0502020204030204" pitchFamily="34" charset="0"/>
                </a:rPr>
                <a:t>Benefit Assistance Captured</a:t>
              </a:r>
            </a:p>
            <a:p>
              <a:r>
                <a:rPr lang="en-US" sz="1600" i="1" dirty="0">
                  <a:solidFill>
                    <a:schemeClr val="bg1"/>
                  </a:solidFill>
                  <a:latin typeface="Calibri" panose="020F0502020204030204" pitchFamily="34" charset="0"/>
                  <a:ea typeface="Open Sans" panose="020B0606030504020204" pitchFamily="34" charset="0"/>
                  <a:cs typeface="Calibri" panose="020F0502020204030204" pitchFamily="34" charset="0"/>
                </a:rPr>
                <a:t>AY22/23  -  $5,988,766</a:t>
              </a:r>
              <a:br>
                <a:rPr lang="en-US" sz="1600" i="1" dirty="0">
                  <a:solidFill>
                    <a:schemeClr val="bg1"/>
                  </a:solidFill>
                  <a:latin typeface="Calibri" panose="020F0502020204030204" pitchFamily="34" charset="0"/>
                  <a:ea typeface="Open Sans" panose="020B0606030504020204" pitchFamily="34" charset="0"/>
                  <a:cs typeface="Calibri" panose="020F0502020204030204" pitchFamily="34" charset="0"/>
                </a:rPr>
              </a:br>
              <a:r>
                <a:rPr lang="en-US" sz="1600" i="1" dirty="0">
                  <a:solidFill>
                    <a:schemeClr val="bg1"/>
                  </a:solidFill>
                  <a:latin typeface="Calibri" panose="020F0502020204030204" pitchFamily="34" charset="0"/>
                  <a:ea typeface="Open Sans" panose="020B0606030504020204" pitchFamily="34" charset="0"/>
                  <a:cs typeface="Calibri" panose="020F0502020204030204" pitchFamily="34" charset="0"/>
                </a:rPr>
                <a:t>AY21/22  -  $1,748,499</a:t>
              </a:r>
              <a:endParaRPr lang="ru-RU" sz="1600" i="1" dirty="0">
                <a:solidFill>
                  <a:schemeClr val="bg1"/>
                </a:solidFill>
                <a:latin typeface="Calibri" panose="020F0502020204030204" pitchFamily="34" charset="0"/>
                <a:ea typeface="Open Sans"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354EA7B-81B5-9E12-805E-917326D9C237}"/>
                </a:ext>
              </a:extLst>
            </p:cNvPr>
            <p:cNvSpPr>
              <a:spLocks noChangeArrowheads="1"/>
            </p:cNvSpPr>
            <p:nvPr/>
          </p:nvSpPr>
          <p:spPr bwMode="auto">
            <a:xfrm>
              <a:off x="6095999" y="4689428"/>
              <a:ext cx="43664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3600" b="1" dirty="0">
                  <a:solidFill>
                    <a:schemeClr val="bg1"/>
                  </a:solidFill>
                  <a:latin typeface="Calibri" panose="020F0502020204030204" pitchFamily="34" charset="0"/>
                  <a:cs typeface="Calibri" panose="020F0502020204030204" pitchFamily="34" charset="0"/>
                </a:rPr>
                <a:t>$9,239,347</a:t>
              </a:r>
              <a:endParaRPr kumimoji="0" lang="ru-UA" altLang="ru-UA" sz="1050" b="0" i="0" u="none" strike="noStrike" cap="none" normalizeH="0" baseline="0">
                <a:ln>
                  <a:noFill/>
                </a:ln>
                <a:solidFill>
                  <a:schemeClr val="bg1"/>
                </a:solidFill>
                <a:effectLst/>
                <a:latin typeface="Calibri" panose="020F0502020204030204" pitchFamily="34" charset="0"/>
                <a:cs typeface="Calibri" panose="020F0502020204030204" pitchFamily="34" charset="0"/>
              </a:endParaRPr>
            </a:p>
          </p:txBody>
        </p:sp>
      </p:grpSp>
      <p:sp>
        <p:nvSpPr>
          <p:cNvPr id="14" name="Rectangle 13">
            <a:extLst>
              <a:ext uri="{FF2B5EF4-FFF2-40B4-BE49-F238E27FC236}">
                <a16:creationId xmlns:a16="http://schemas.microsoft.com/office/drawing/2014/main" id="{C51C0CA1-4E30-29DD-98BB-075F1525835A}"/>
              </a:ext>
            </a:extLst>
          </p:cNvPr>
          <p:cNvSpPr>
            <a:spLocks noChangeArrowheads="1"/>
          </p:cNvSpPr>
          <p:nvPr/>
        </p:nvSpPr>
        <p:spPr bwMode="auto">
          <a:xfrm>
            <a:off x="6559062" y="4522052"/>
            <a:ext cx="200355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UA" sz="4000" b="1" dirty="0">
                <a:solidFill>
                  <a:schemeClr val="accent6"/>
                </a:solidFill>
                <a:latin typeface="Calibri" panose="020F0502020204030204" pitchFamily="34" charset="0"/>
                <a:cs typeface="Calibri" panose="020F0502020204030204" pitchFamily="34" charset="0"/>
              </a:rPr>
              <a:t>54%</a:t>
            </a:r>
            <a:endParaRPr kumimoji="0" lang="ru-UA" altLang="ru-UA" sz="1100" b="0" i="0" u="none" strike="noStrike" cap="none" normalizeH="0" baseline="0">
              <a:ln>
                <a:noFill/>
              </a:ln>
              <a:solidFill>
                <a:schemeClr val="accent6"/>
              </a:solidFill>
              <a:effectLst/>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1482549-124B-53C2-6D07-638CD9B75618}"/>
              </a:ext>
            </a:extLst>
          </p:cNvPr>
          <p:cNvSpPr txBox="1"/>
          <p:nvPr/>
        </p:nvSpPr>
        <p:spPr>
          <a:xfrm>
            <a:off x="6675120" y="5145329"/>
            <a:ext cx="1788221" cy="738664"/>
          </a:xfrm>
          <a:prstGeom prst="rect">
            <a:avLst/>
          </a:prstGeom>
          <a:noFill/>
        </p:spPr>
        <p:txBody>
          <a:bodyPr wrap="square" rtlCol="0">
            <a:spAutoFit/>
          </a:bodyPr>
          <a:lstStyle/>
          <a:p>
            <a:pPr algn="ctr"/>
            <a:r>
              <a:rPr lang="en-US" sz="1400" b="1" dirty="0">
                <a:solidFill>
                  <a:schemeClr val="accent6"/>
                </a:solidFill>
                <a:latin typeface="Calibri" panose="020F0502020204030204" pitchFamily="34" charset="0"/>
                <a:ea typeface="Open Sans" panose="020B0606030504020204" pitchFamily="34" charset="0"/>
                <a:cs typeface="Calibri" panose="020F0502020204030204" pitchFamily="34" charset="0"/>
              </a:rPr>
              <a:t>Increase in Benefit</a:t>
            </a:r>
          </a:p>
          <a:p>
            <a:pPr algn="ctr"/>
            <a:r>
              <a:rPr lang="en-US" sz="1400" b="1" dirty="0">
                <a:solidFill>
                  <a:schemeClr val="accent6"/>
                </a:solidFill>
                <a:latin typeface="Calibri" panose="020F0502020204030204" pitchFamily="34" charset="0"/>
                <a:ea typeface="Open Sans" panose="020B0606030504020204" pitchFamily="34" charset="0"/>
                <a:cs typeface="Calibri" panose="020F0502020204030204" pitchFamily="34" charset="0"/>
              </a:rPr>
              <a:t>Assistance compared</a:t>
            </a:r>
          </a:p>
          <a:p>
            <a:pPr algn="ctr"/>
            <a:r>
              <a:rPr lang="en-US" sz="1400" b="1" dirty="0">
                <a:solidFill>
                  <a:schemeClr val="accent6"/>
                </a:solidFill>
                <a:latin typeface="Calibri" panose="020F0502020204030204" pitchFamily="34" charset="0"/>
                <a:ea typeface="Open Sans" panose="020B0606030504020204" pitchFamily="34" charset="0"/>
                <a:cs typeface="Calibri" panose="020F0502020204030204" pitchFamily="34" charset="0"/>
              </a:rPr>
              <a:t>to Y22/23</a:t>
            </a:r>
            <a:endParaRPr lang="ru-RU" sz="1400" b="1" dirty="0">
              <a:solidFill>
                <a:schemeClr val="accent6"/>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637643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B0CC-EBAB-08E2-4051-848D4ED6A738}"/>
              </a:ext>
            </a:extLst>
          </p:cNvPr>
          <p:cNvSpPr>
            <a:spLocks noGrp="1"/>
          </p:cNvSpPr>
          <p:nvPr>
            <p:ph type="title"/>
          </p:nvPr>
        </p:nvSpPr>
        <p:spPr/>
        <p:txBody>
          <a:bodyPr/>
          <a:lstStyle/>
          <a:p>
            <a:r>
              <a:rPr lang="en-US" dirty="0"/>
              <a:t>Student Assistance Scholarships</a:t>
            </a:r>
          </a:p>
        </p:txBody>
      </p:sp>
      <p:sp>
        <p:nvSpPr>
          <p:cNvPr id="3" name="Content Placeholder 2">
            <a:extLst>
              <a:ext uri="{FF2B5EF4-FFF2-40B4-BE49-F238E27FC236}">
                <a16:creationId xmlns:a16="http://schemas.microsoft.com/office/drawing/2014/main" id="{9399916A-2D6A-184D-0390-D35A94D66408}"/>
              </a:ext>
            </a:extLst>
          </p:cNvPr>
          <p:cNvSpPr>
            <a:spLocks noGrp="1"/>
          </p:cNvSpPr>
          <p:nvPr>
            <p:ph idx="1"/>
          </p:nvPr>
        </p:nvSpPr>
        <p:spPr/>
        <p:txBody>
          <a:bodyPr/>
          <a:lstStyle/>
          <a:p>
            <a:pPr marL="0" indent="0">
              <a:buNone/>
            </a:pPr>
            <a:r>
              <a:rPr lang="en-US" b="1" dirty="0">
                <a:solidFill>
                  <a:schemeClr val="accent6"/>
                </a:solidFill>
                <a:latin typeface="Calibri" panose="020F0502020204030204" pitchFamily="34" charset="0"/>
                <a:cs typeface="Calibri" panose="020F0502020204030204" pitchFamily="34" charset="0"/>
              </a:rPr>
              <a:t>Given for Basic, Academic, and Childcare needs</a:t>
            </a:r>
          </a:p>
          <a:p>
            <a:r>
              <a:rPr lang="en-US" dirty="0">
                <a:latin typeface="Calibri" panose="020F0502020204030204" pitchFamily="34" charset="0"/>
                <a:cs typeface="Calibri" panose="020F0502020204030204" pitchFamily="34" charset="0"/>
              </a:rPr>
              <a:t>149 Scholarships </a:t>
            </a:r>
          </a:p>
          <a:p>
            <a:r>
              <a:rPr lang="en-US" dirty="0">
                <a:latin typeface="Calibri" panose="020F0502020204030204" pitchFamily="34" charset="0"/>
                <a:cs typeface="Calibri" panose="020F0502020204030204" pitchFamily="34" charset="0"/>
              </a:rPr>
              <a:t>$67,840 awarded since Spring 2024. </a:t>
            </a:r>
          </a:p>
        </p:txBody>
      </p:sp>
      <p:pic>
        <p:nvPicPr>
          <p:cNvPr id="4" name="Picture 3">
            <a:extLst>
              <a:ext uri="{FF2B5EF4-FFF2-40B4-BE49-F238E27FC236}">
                <a16:creationId xmlns:a16="http://schemas.microsoft.com/office/drawing/2014/main" id="{119A01E6-92D7-7F24-23E9-0300779C61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97764">
            <a:off x="6227132" y="872425"/>
            <a:ext cx="6071255" cy="5913560"/>
          </a:xfrm>
          <a:prstGeom prst="rect">
            <a:avLst/>
          </a:prstGeom>
        </p:spPr>
      </p:pic>
      <p:grpSp>
        <p:nvGrpSpPr>
          <p:cNvPr id="10" name="Group 9" descr="Smiling students.">
            <a:extLst>
              <a:ext uri="{FF2B5EF4-FFF2-40B4-BE49-F238E27FC236}">
                <a16:creationId xmlns:a16="http://schemas.microsoft.com/office/drawing/2014/main" id="{391245FF-7B88-C11C-0136-F8225D197D2A}"/>
              </a:ext>
            </a:extLst>
          </p:cNvPr>
          <p:cNvGrpSpPr/>
          <p:nvPr/>
        </p:nvGrpSpPr>
        <p:grpSpPr>
          <a:xfrm>
            <a:off x="5534075" y="1911493"/>
            <a:ext cx="6776653" cy="4360477"/>
            <a:chOff x="5534075" y="1911493"/>
            <a:chExt cx="6776653" cy="4360477"/>
          </a:xfrm>
        </p:grpSpPr>
        <p:pic>
          <p:nvPicPr>
            <p:cNvPr id="5" name="Picture 4">
              <a:extLst>
                <a:ext uri="{FF2B5EF4-FFF2-40B4-BE49-F238E27FC236}">
                  <a16:creationId xmlns:a16="http://schemas.microsoft.com/office/drawing/2014/main" id="{BB7153D1-5ED1-F93F-2013-DBD00C2EBD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76560" y="1911493"/>
              <a:ext cx="3502662" cy="4360477"/>
            </a:xfrm>
            <a:prstGeom prst="rect">
              <a:avLst/>
            </a:prstGeom>
          </p:spPr>
        </p:pic>
        <p:pic>
          <p:nvPicPr>
            <p:cNvPr id="6" name="Picture 5">
              <a:extLst>
                <a:ext uri="{FF2B5EF4-FFF2-40B4-BE49-F238E27FC236}">
                  <a16:creationId xmlns:a16="http://schemas.microsoft.com/office/drawing/2014/main" id="{EE14602E-A1DD-4AAB-6841-DBA0583AE3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4075" y="2138174"/>
              <a:ext cx="3728684" cy="4133796"/>
            </a:xfrm>
            <a:prstGeom prst="rect">
              <a:avLst/>
            </a:prstGeom>
          </p:spPr>
        </p:pic>
        <p:pic>
          <p:nvPicPr>
            <p:cNvPr id="7" name="Picture 6">
              <a:extLst>
                <a:ext uri="{FF2B5EF4-FFF2-40B4-BE49-F238E27FC236}">
                  <a16:creationId xmlns:a16="http://schemas.microsoft.com/office/drawing/2014/main" id="{F94DCD6F-5BA4-5173-71FD-274DE3514CE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038946" y="2286378"/>
              <a:ext cx="3271782" cy="3985592"/>
            </a:xfrm>
            <a:prstGeom prst="rect">
              <a:avLst/>
            </a:prstGeom>
          </p:spPr>
        </p:pic>
      </p:grpSp>
      <p:sp>
        <p:nvSpPr>
          <p:cNvPr id="8" name="Rectangle 7">
            <a:extLst>
              <a:ext uri="{FF2B5EF4-FFF2-40B4-BE49-F238E27FC236}">
                <a16:creationId xmlns:a16="http://schemas.microsoft.com/office/drawing/2014/main" id="{45A72CFA-A3D5-1949-8240-FB25A2A81858}"/>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89BD688-5533-899A-B183-3A964C1B855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1301812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a:xfrm>
            <a:off x="838200" y="365126"/>
            <a:ext cx="10515600" cy="846157"/>
          </a:xfrm>
        </p:spPr>
        <p:txBody>
          <a:bodyPr/>
          <a:lstStyle/>
          <a:p>
            <a:r>
              <a:rPr lang="en-US" dirty="0"/>
              <a:t>Student Experience &amp; Leadership</a:t>
            </a:r>
          </a:p>
        </p:txBody>
      </p:sp>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6162398" y="1413782"/>
            <a:ext cx="5767005" cy="4683714"/>
          </a:xfrm>
        </p:spPr>
        <p:txBody>
          <a:bodyPr vert="horz" lIns="91440" tIns="45720" rIns="91440" bIns="45720" rtlCol="0" anchor="t">
            <a:normAutofit fontScale="77500" lnSpcReduction="20000"/>
          </a:bodyPr>
          <a:lstStyle/>
          <a:p>
            <a:pPr fontAlgn="base">
              <a:lnSpc>
                <a:spcPct val="120000"/>
              </a:lnSpc>
            </a:pPr>
            <a:r>
              <a:rPr kumimoji="0" lang="en-US" sz="1800" b="1" i="0" u="none" strike="noStrike" kern="1200" cap="none" spc="0" normalizeH="0" baseline="0" noProof="0" dirty="0">
                <a:ln>
                  <a:noFill/>
                </a:ln>
                <a:solidFill>
                  <a:srgbClr val="0A3A5F"/>
                </a:solidFill>
                <a:effectLst/>
                <a:uLnTx/>
                <a:uFillTx/>
                <a:latin typeface="Calibri"/>
                <a:ea typeface="Calibri"/>
                <a:cs typeface="Calibri"/>
              </a:rPr>
              <a:t>Leadership and Mission Update: </a:t>
            </a:r>
            <a:r>
              <a:rPr kumimoji="0" lang="en-US" sz="1800" b="0" i="0" u="none" strike="noStrike" kern="1200" cap="none" spc="0" normalizeH="0" baseline="0" noProof="0" dirty="0">
                <a:ln>
                  <a:noFill/>
                </a:ln>
                <a:solidFill>
                  <a:srgbClr val="0A3A5F"/>
                </a:solidFill>
                <a:effectLst/>
                <a:uLnTx/>
                <a:uFillTx/>
                <a:latin typeface="Calibri"/>
                <a:ea typeface="Calibri"/>
                <a:cs typeface="Calibri"/>
              </a:rPr>
              <a:t>The Student Experience &amp; Leadership office, now directed by Andrea Hernandez, M.Ed., has been renamed and restructured to focus on fostering an inclusive campus environment centered on diversity, equity, inclusion, belonging, and leadership. </a:t>
            </a:r>
          </a:p>
          <a:p>
            <a:pPr fontAlgn="base">
              <a:lnSpc>
                <a:spcPct val="120000"/>
              </a:lnSpc>
            </a:pPr>
            <a:r>
              <a:rPr kumimoji="0" lang="en-US" sz="1800" b="1" i="0" u="none" strike="noStrike" kern="1200" cap="none" spc="0" normalizeH="0" baseline="0" noProof="0" dirty="0">
                <a:ln>
                  <a:noFill/>
                </a:ln>
                <a:solidFill>
                  <a:srgbClr val="0A3A5F"/>
                </a:solidFill>
                <a:effectLst/>
                <a:uLnTx/>
                <a:uFillTx/>
                <a:latin typeface="Calibri"/>
                <a:ea typeface="Calibri"/>
                <a:cs typeface="Calibri"/>
              </a:rPr>
              <a:t>New Programs and Engagement Opportunities: </a:t>
            </a:r>
            <a:r>
              <a:rPr kumimoji="0" lang="en-US" sz="1800" b="0" i="0" u="none" strike="noStrike" kern="1200" cap="none" spc="0" normalizeH="0" baseline="0" noProof="0" dirty="0">
                <a:ln>
                  <a:noFill/>
                </a:ln>
                <a:solidFill>
                  <a:srgbClr val="0A3A5F"/>
                </a:solidFill>
                <a:effectLst/>
                <a:uLnTx/>
                <a:uFillTx/>
                <a:latin typeface="Calibri"/>
                <a:ea typeface="Calibri"/>
                <a:cs typeface="Calibri"/>
              </a:rPr>
              <a:t>This fall, the office is launching new programs like “Ask an Aardvark” and Welcome Weeks, along with collaborative initiatives such as Coffee with Cops to enhance student engagement and campus connections. </a:t>
            </a:r>
          </a:p>
          <a:p>
            <a:pPr fontAlgn="base">
              <a:lnSpc>
                <a:spcPct val="120000"/>
              </a:lnSpc>
            </a:pPr>
            <a:r>
              <a:rPr kumimoji="0" lang="en-US" sz="1800" b="1" i="0" u="none" strike="noStrike" kern="1200" cap="none" spc="0" normalizeH="0" baseline="0" noProof="0" dirty="0">
                <a:ln>
                  <a:noFill/>
                </a:ln>
                <a:solidFill>
                  <a:srgbClr val="0A3A5F"/>
                </a:solidFill>
                <a:effectLst/>
                <a:uLnTx/>
                <a:uFillTx/>
                <a:latin typeface="Calibri"/>
                <a:ea typeface="Calibri"/>
                <a:cs typeface="Calibri"/>
              </a:rPr>
              <a:t>Enhanced Student Support and Participation: </a:t>
            </a:r>
            <a:r>
              <a:rPr kumimoji="0" lang="en-US" sz="1800" b="0" i="0" u="none" strike="noStrike" kern="1200" cap="none" spc="0" normalizeH="0" baseline="0" noProof="0" dirty="0">
                <a:ln>
                  <a:noFill/>
                </a:ln>
                <a:solidFill>
                  <a:srgbClr val="0A3A5F"/>
                </a:solidFill>
                <a:effectLst/>
                <a:uLnTx/>
                <a:uFillTx/>
                <a:latin typeface="Calibri"/>
                <a:ea typeface="Calibri"/>
                <a:cs typeface="Calibri"/>
              </a:rPr>
              <a:t>The office is hiring additional student staff, restructuring roles, and updating the Clubs and Organizations Handbook to better support student leaders and advisors. </a:t>
            </a:r>
          </a:p>
          <a:p>
            <a:pPr fontAlgn="base">
              <a:lnSpc>
                <a:spcPct val="120000"/>
              </a:lnSpc>
            </a:pPr>
            <a:r>
              <a:rPr kumimoji="0" lang="en-US" sz="1800" b="1" i="0" u="none" strike="noStrike" kern="1200" cap="none" spc="0" normalizeH="0" baseline="0" noProof="0" dirty="0">
                <a:ln>
                  <a:noFill/>
                </a:ln>
                <a:solidFill>
                  <a:srgbClr val="0A3A5F"/>
                </a:solidFill>
                <a:effectLst/>
                <a:uLnTx/>
                <a:uFillTx/>
                <a:latin typeface="Calibri"/>
                <a:ea typeface="Calibri"/>
                <a:cs typeface="Calibri"/>
              </a:rPr>
              <a:t>Recreation and Wellness Improvements: </a:t>
            </a:r>
            <a:r>
              <a:rPr kumimoji="0" lang="en-US" sz="1800" b="0" i="0" u="none" strike="noStrike" kern="1200" cap="none" spc="0" normalizeH="0" baseline="0" noProof="0" dirty="0">
                <a:ln>
                  <a:noFill/>
                </a:ln>
                <a:solidFill>
                  <a:srgbClr val="0A3A5F"/>
                </a:solidFill>
                <a:effectLst/>
                <a:uLnTx/>
                <a:uFillTx/>
                <a:latin typeface="Calibri"/>
                <a:ea typeface="Calibri"/>
                <a:cs typeface="Calibri"/>
              </a:rPr>
              <a:t>Under the new leadership of Jason Felts, Recreation and Wellness is enhancing user experiences with upgraded wellness center facilities, improved fitness center practices, and the introduction of intramural sports. </a:t>
            </a:r>
          </a:p>
          <a:p>
            <a:pPr fontAlgn="base">
              <a:lnSpc>
                <a:spcPct val="120000"/>
              </a:lnSpc>
            </a:pPr>
            <a:r>
              <a:rPr kumimoji="0" lang="en-US" sz="1800" b="1" i="0" u="none" strike="noStrike" kern="1200" cap="none" spc="0" normalizeH="0" baseline="0" noProof="0" dirty="0">
                <a:ln>
                  <a:noFill/>
                </a:ln>
                <a:solidFill>
                  <a:srgbClr val="0A3A5F"/>
                </a:solidFill>
                <a:effectLst/>
                <a:uLnTx/>
                <a:uFillTx/>
                <a:latin typeface="Calibri"/>
                <a:ea typeface="Calibri"/>
                <a:cs typeface="Calibri"/>
              </a:rPr>
              <a:t>Sustainability Initiatives and Campus Enhancements: </a:t>
            </a:r>
            <a:r>
              <a:rPr kumimoji="0" lang="en-US" sz="1800" b="0" i="0" u="none" strike="noStrike" kern="1200" cap="none" spc="0" normalizeH="0" baseline="0" noProof="0" dirty="0">
                <a:ln>
                  <a:noFill/>
                </a:ln>
                <a:solidFill>
                  <a:srgbClr val="0A3A5F"/>
                </a:solidFill>
                <a:effectLst/>
                <a:uLnTx/>
                <a:uFillTx/>
                <a:latin typeface="Calibri"/>
                <a:ea typeface="Calibri"/>
                <a:cs typeface="Calibri"/>
              </a:rPr>
              <a:t>The office is strengthening sustainability efforts by launching new programs, developing outdoor spaces, and revitalizing the campus courtyard for a more welcoming environment. </a:t>
            </a:r>
          </a:p>
        </p:txBody>
      </p:sp>
      <p:pic>
        <p:nvPicPr>
          <p:cNvPr id="8" name="Picture 7">
            <a:extLst>
              <a:ext uri="{FF2B5EF4-FFF2-40B4-BE49-F238E27FC236}">
                <a16:creationId xmlns:a16="http://schemas.microsoft.com/office/drawing/2014/main" id="{4AB4EF5C-3943-050E-9A22-CCFBF1CE2448}"/>
              </a:ext>
              <a:ext uri="{C183D7F6-B498-43B3-948B-1728B52AA6E4}">
                <adec:decorative xmlns:adec="http://schemas.microsoft.com/office/drawing/2017/decorative" val="1"/>
              </a:ext>
            </a:extLst>
          </p:cNvPr>
          <p:cNvPicPr>
            <a:picLocks noChangeAspect="1"/>
          </p:cNvPicPr>
          <p:nvPr/>
        </p:nvPicPr>
        <p:blipFill>
          <a:blip r:embed="rId3"/>
          <a:srcRect/>
          <a:stretch/>
        </p:blipFill>
        <p:spPr>
          <a:xfrm rot="20710877">
            <a:off x="366644" y="1201630"/>
            <a:ext cx="5200611" cy="5108018"/>
          </a:xfrm>
          <a:prstGeom prst="rect">
            <a:avLst/>
          </a:prstGeom>
        </p:spPr>
      </p:pic>
      <p:pic>
        <p:nvPicPr>
          <p:cNvPr id="9" name="Picture 8" descr="A group of students sitting at a table.">
            <a:extLst>
              <a:ext uri="{FF2B5EF4-FFF2-40B4-BE49-F238E27FC236}">
                <a16:creationId xmlns:a16="http://schemas.microsoft.com/office/drawing/2014/main" id="{75DE3E60-7040-F5A9-529E-FBD0EB9DE8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3708" y="2288243"/>
            <a:ext cx="5094895" cy="2626045"/>
          </a:xfrm>
          <a:prstGeom prst="rect">
            <a:avLst/>
          </a:prstGeom>
        </p:spPr>
      </p:pic>
    </p:spTree>
    <p:extLst>
      <p:ext uri="{BB962C8B-B14F-4D97-AF65-F5344CB8AC3E}">
        <p14:creationId xmlns:p14="http://schemas.microsoft.com/office/powerpoint/2010/main" val="3970052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a:xfrm>
            <a:off x="571500" y="266700"/>
            <a:ext cx="10782300" cy="1309709"/>
          </a:xfrm>
        </p:spPr>
        <p:txBody>
          <a:bodyPr/>
          <a:lstStyle/>
          <a:p>
            <a:r>
              <a:rPr lang="en-US" dirty="0"/>
              <a:t>Counseling Center</a:t>
            </a:r>
          </a:p>
        </p:txBody>
      </p:sp>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5151639" y="1576409"/>
            <a:ext cx="6838443" cy="4505272"/>
          </a:xfrm>
        </p:spPr>
        <p:txBody>
          <a:bodyPr vert="horz" lIns="91440" tIns="45720" rIns="91440" bIns="45720" rtlCol="0" anchor="t">
            <a:normAutofit fontScale="85000" lnSpcReduction="20000"/>
          </a:bodyPr>
          <a:lstStyle/>
          <a:p>
            <a:pPr marL="0" indent="0" fontAlgn="base">
              <a:lnSpc>
                <a:spcPct val="120000"/>
              </a:lnSpc>
              <a:buNone/>
            </a:pPr>
            <a:r>
              <a:rPr lang="en-US" sz="2500" b="1" dirty="0">
                <a:solidFill>
                  <a:schemeClr val="accent6"/>
                </a:solidFill>
                <a:latin typeface="Calibri" panose="020F0502020204030204" pitchFamily="34" charset="0"/>
                <a:cs typeface="Calibri" panose="020F0502020204030204" pitchFamily="34" charset="0"/>
              </a:rPr>
              <a:t>Expansion of Mental Health Services: </a:t>
            </a:r>
          </a:p>
          <a:p>
            <a:pPr algn="l" rtl="0" fontAlgn="base">
              <a:lnSpc>
                <a:spcPct val="120000"/>
              </a:lnSpc>
              <a:spcBef>
                <a:spcPts val="400"/>
              </a:spcBef>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Hired Edith Cooper, a bilingual mental health counselor, and are in the process of hiring another counselor by September 2024. </a:t>
            </a:r>
          </a:p>
          <a:p>
            <a:pPr algn="l" rtl="0" fontAlgn="base">
              <a:lnSpc>
                <a:spcPct val="120000"/>
              </a:lnSpc>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Introduced in-person services with 6 sessions per semester per student. </a:t>
            </a:r>
          </a:p>
          <a:p>
            <a:pPr algn="l" rtl="0" fontAlgn="base">
              <a:lnSpc>
                <a:spcPct val="120000"/>
              </a:lnSpc>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Offering virtual mental health services through </a:t>
            </a:r>
            <a:r>
              <a:rPr lang="en-US" b="0" i="0" dirty="0" err="1">
                <a:effectLst/>
                <a:latin typeface="Calibri" panose="020F0502020204030204" pitchFamily="34" charset="0"/>
                <a:cs typeface="Calibri" panose="020F0502020204030204" pitchFamily="34" charset="0"/>
              </a:rPr>
              <a:t>BetterMynd</a:t>
            </a:r>
            <a:r>
              <a:rPr lang="en-US" b="0" i="0" dirty="0">
                <a:effectLst/>
                <a:latin typeface="Calibri" panose="020F0502020204030204" pitchFamily="34" charset="0"/>
                <a:cs typeface="Calibri" panose="020F0502020204030204" pitchFamily="34" charset="0"/>
              </a:rPr>
              <a:t>. </a:t>
            </a:r>
          </a:p>
          <a:p>
            <a:pPr algn="l" rtl="0" fontAlgn="base">
              <a:lnSpc>
                <a:spcPct val="120000"/>
              </a:lnSpc>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Services available at CHES one day per week and across all campuses Monday-Friday. </a:t>
            </a:r>
          </a:p>
          <a:p>
            <a:pPr marL="0" indent="0" fontAlgn="base">
              <a:lnSpc>
                <a:spcPct val="120000"/>
              </a:lnSpc>
              <a:spcBef>
                <a:spcPts val="1600"/>
              </a:spcBef>
              <a:buNone/>
            </a:pPr>
            <a:r>
              <a:rPr lang="en-US" sz="2500" b="1" dirty="0">
                <a:solidFill>
                  <a:schemeClr val="accent6"/>
                </a:solidFill>
                <a:latin typeface="Calibri" panose="020F0502020204030204" pitchFamily="34" charset="0"/>
                <a:cs typeface="Calibri" panose="020F0502020204030204" pitchFamily="34" charset="0"/>
              </a:rPr>
              <a:t>Student Utilization: </a:t>
            </a:r>
          </a:p>
          <a:p>
            <a:pPr algn="l" rtl="0" fontAlgn="base">
              <a:lnSpc>
                <a:spcPct val="120000"/>
              </a:lnSpc>
              <a:spcBef>
                <a:spcPts val="400"/>
              </a:spcBef>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Fall 2023: 28 students received 70 sessions with one counselor. </a:t>
            </a:r>
          </a:p>
          <a:p>
            <a:pPr algn="l" rtl="0" fontAlgn="base">
              <a:lnSpc>
                <a:spcPct val="120000"/>
              </a:lnSpc>
              <a:buFont typeface="Arial" panose="020B0604020202020204" pitchFamily="34" charset="0"/>
              <a:buChar char="•"/>
            </a:pPr>
            <a:r>
              <a:rPr lang="en-US" b="0" i="0" dirty="0">
                <a:effectLst/>
                <a:latin typeface="Calibri" panose="020F0502020204030204" pitchFamily="34" charset="0"/>
                <a:cs typeface="Calibri" panose="020F0502020204030204" pitchFamily="34" charset="0"/>
              </a:rPr>
              <a:t>Spring 2024: 47 students received 264 sessions with two counselors</a:t>
            </a:r>
            <a:r>
              <a:rPr lang="en-US" b="0" i="0">
                <a:effectLst/>
                <a:latin typeface="Calibri" panose="020F0502020204030204" pitchFamily="34" charset="0"/>
                <a:cs typeface="Calibri" panose="020F0502020204030204" pitchFamily="34" charset="0"/>
              </a:rPr>
              <a:t>. </a:t>
            </a:r>
            <a:endParaRPr lang="en-US" b="0" i="0" dirty="0">
              <a:effectLst/>
              <a:latin typeface="Calibri" panose="020F0502020204030204" pitchFamily="34" charset="0"/>
              <a:cs typeface="Calibri" panose="020F0502020204030204" pitchFamily="34" charset="0"/>
            </a:endParaRPr>
          </a:p>
        </p:txBody>
      </p:sp>
      <p:pic>
        <p:nvPicPr>
          <p:cNvPr id="5" name="Picture 7">
            <a:extLst>
              <a:ext uri="{FF2B5EF4-FFF2-40B4-BE49-F238E27FC236}">
                <a16:creationId xmlns:a16="http://schemas.microsoft.com/office/drawing/2014/main" id="{BB22C2BC-B949-55EC-3FD9-5A2FD07F5BCB}"/>
              </a:ext>
              <a:ext uri="{C183D7F6-B498-43B3-948B-1728B52AA6E4}">
                <adec:decorative xmlns:adec="http://schemas.microsoft.com/office/drawing/2017/decorative" val="1"/>
              </a:ext>
            </a:extLst>
          </p:cNvPr>
          <p:cNvPicPr>
            <a:picLocks noChangeAspect="1"/>
          </p:cNvPicPr>
          <p:nvPr/>
        </p:nvPicPr>
        <p:blipFill>
          <a:blip r:embed="rId3"/>
          <a:srcRect/>
          <a:stretch/>
        </p:blipFill>
        <p:spPr>
          <a:xfrm rot="8511997">
            <a:off x="-120500" y="822370"/>
            <a:ext cx="5307474" cy="5213259"/>
          </a:xfrm>
          <a:prstGeom prst="rect">
            <a:avLst/>
          </a:prstGeom>
        </p:spPr>
      </p:pic>
      <p:pic>
        <p:nvPicPr>
          <p:cNvPr id="6" name="Picture 5" descr="Counseling Session.">
            <a:extLst>
              <a:ext uri="{FF2B5EF4-FFF2-40B4-BE49-F238E27FC236}">
                <a16:creationId xmlns:a16="http://schemas.microsoft.com/office/drawing/2014/main" id="{800F8E93-6986-6830-C987-120D433296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080" y="2125459"/>
            <a:ext cx="3915227" cy="2607081"/>
          </a:xfrm>
          <a:prstGeom prst="rect">
            <a:avLst/>
          </a:prstGeom>
        </p:spPr>
      </p:pic>
    </p:spTree>
    <p:extLst>
      <p:ext uri="{BB962C8B-B14F-4D97-AF65-F5344CB8AC3E}">
        <p14:creationId xmlns:p14="http://schemas.microsoft.com/office/powerpoint/2010/main" val="1059554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332363" y="511513"/>
            <a:ext cx="10515600" cy="5830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Graduation</a:t>
            </a:r>
          </a:p>
        </p:txBody>
      </p:sp>
      <p:sp>
        <p:nvSpPr>
          <p:cNvPr id="4" name="TextBox 3">
            <a:extLst>
              <a:ext uri="{FF2B5EF4-FFF2-40B4-BE49-F238E27FC236}">
                <a16:creationId xmlns:a16="http://schemas.microsoft.com/office/drawing/2014/main" id="{512B66CD-470A-A11B-9C5D-C53CA7C03F47}"/>
              </a:ext>
            </a:extLst>
          </p:cNvPr>
          <p:cNvSpPr txBox="1"/>
          <p:nvPr/>
        </p:nvSpPr>
        <p:spPr>
          <a:xfrm>
            <a:off x="332363" y="1204677"/>
            <a:ext cx="4916532" cy="4390946"/>
          </a:xfrm>
          <a:prstGeom prst="rect">
            <a:avLst/>
          </a:prstGeom>
          <a:noFill/>
        </p:spPr>
        <p:txBody>
          <a:bodyPr wrap="square" lIns="91440" tIns="45720" rIns="91440" bIns="45720" rtlCol="0" anchor="t">
            <a:spAutoFit/>
          </a:bodyPr>
          <a:lstStyle/>
          <a:p>
            <a:pPr algn="ctr">
              <a:lnSpc>
                <a:spcPct val="150000"/>
              </a:lnSpc>
            </a:pPr>
            <a:r>
              <a:rPr lang="en-US" sz="2800" b="1" dirty="0">
                <a:solidFill>
                  <a:schemeClr val="accent4"/>
                </a:solidFill>
                <a:latin typeface="Calibri" panose="020F0502020204030204" pitchFamily="34" charset="0"/>
                <a:ea typeface="Roboto"/>
                <a:cs typeface="Calibri" panose="020F0502020204030204" pitchFamily="34" charset="0"/>
              </a:rPr>
              <a:t>Degrees &amp; Certificates</a:t>
            </a:r>
          </a:p>
          <a:p>
            <a:pPr algn="ctr">
              <a:spcAft>
                <a:spcPts val="400"/>
              </a:spcAft>
            </a:pPr>
            <a:r>
              <a:rPr lang="en-US" sz="2400" dirty="0">
                <a:solidFill>
                  <a:schemeClr val="accent4"/>
                </a:solidFill>
                <a:latin typeface="Calibri" panose="020F0502020204030204" pitchFamily="34" charset="0"/>
                <a:ea typeface="Roboto"/>
                <a:cs typeface="Calibri" panose="020F0502020204030204" pitchFamily="34" charset="0"/>
              </a:rPr>
              <a:t>3,970 | 17/18</a:t>
            </a:r>
          </a:p>
          <a:p>
            <a:pPr algn="ctr">
              <a:spcAft>
                <a:spcPts val="400"/>
              </a:spcAft>
            </a:pPr>
            <a:r>
              <a:rPr lang="en-US" sz="2400" dirty="0">
                <a:solidFill>
                  <a:schemeClr val="accent4"/>
                </a:solidFill>
                <a:latin typeface="Calibri" panose="020F0502020204030204" pitchFamily="34" charset="0"/>
                <a:ea typeface="Roboto"/>
                <a:cs typeface="Calibri" panose="020F0502020204030204" pitchFamily="34" charset="0"/>
              </a:rPr>
              <a:t>4,060 | 18/19</a:t>
            </a:r>
          </a:p>
          <a:p>
            <a:pPr algn="ctr">
              <a:spcAft>
                <a:spcPts val="400"/>
              </a:spcAft>
            </a:pPr>
            <a:r>
              <a:rPr lang="en-US" sz="2400" dirty="0">
                <a:solidFill>
                  <a:schemeClr val="accent4"/>
                </a:solidFill>
                <a:latin typeface="Calibri" panose="020F0502020204030204" pitchFamily="34" charset="0"/>
                <a:ea typeface="Roboto"/>
                <a:cs typeface="Calibri" panose="020F0502020204030204" pitchFamily="34" charset="0"/>
              </a:rPr>
              <a:t>3,879 | 19/20</a:t>
            </a:r>
          </a:p>
          <a:p>
            <a:pPr algn="ctr">
              <a:spcAft>
                <a:spcPts val="400"/>
              </a:spcAft>
            </a:pPr>
            <a:r>
              <a:rPr lang="en-US" sz="2400" dirty="0">
                <a:solidFill>
                  <a:schemeClr val="accent4"/>
                </a:solidFill>
                <a:latin typeface="Calibri" panose="020F0502020204030204" pitchFamily="34" charset="0"/>
                <a:cs typeface="Calibri" panose="020F0502020204030204" pitchFamily="34" charset="0"/>
              </a:rPr>
              <a:t>3,562</a:t>
            </a:r>
            <a:r>
              <a:rPr lang="en-US" sz="2400" dirty="0">
                <a:solidFill>
                  <a:schemeClr val="accent4"/>
                </a:solidFill>
                <a:latin typeface="Calibri" panose="020F0502020204030204" pitchFamily="34" charset="0"/>
                <a:ea typeface="Roboto"/>
                <a:cs typeface="Calibri" panose="020F0502020204030204" pitchFamily="34" charset="0"/>
              </a:rPr>
              <a:t> | 20/21</a:t>
            </a:r>
          </a:p>
          <a:p>
            <a:pPr lvl="0" algn="ctr">
              <a:spcAft>
                <a:spcPts val="400"/>
              </a:spcAft>
            </a:pPr>
            <a:r>
              <a:rPr lang="en-US" sz="2400" dirty="0">
                <a:solidFill>
                  <a:schemeClr val="accent4"/>
                </a:solidFill>
                <a:latin typeface="Calibri" panose="020F0502020204030204" pitchFamily="34" charset="0"/>
                <a:cs typeface="Calibri" panose="020F0502020204030204" pitchFamily="34" charset="0"/>
              </a:rPr>
              <a:t>3,051 | 21/22</a:t>
            </a:r>
          </a:p>
          <a:p>
            <a:pPr algn="ctr">
              <a:spcAft>
                <a:spcPts val="400"/>
              </a:spcAft>
            </a:pPr>
            <a:r>
              <a:rPr lang="en-US" sz="2400" dirty="0">
                <a:solidFill>
                  <a:schemeClr val="accent4"/>
                </a:solidFill>
                <a:latin typeface="Calibri" panose="020F0502020204030204" pitchFamily="34" charset="0"/>
                <a:cs typeface="Calibri" panose="020F0502020204030204" pitchFamily="34" charset="0"/>
              </a:rPr>
              <a:t>3,242 | 22/23</a:t>
            </a:r>
          </a:p>
          <a:p>
            <a:pPr algn="ctr">
              <a:spcAft>
                <a:spcPts val="1600"/>
              </a:spcAft>
            </a:pPr>
            <a:r>
              <a:rPr lang="en-US" sz="2400" dirty="0">
                <a:solidFill>
                  <a:schemeClr val="accent4"/>
                </a:solidFill>
                <a:latin typeface="Calibri" panose="020F0502020204030204" pitchFamily="34" charset="0"/>
                <a:cs typeface="Calibri" panose="020F0502020204030204" pitchFamily="34" charset="0"/>
              </a:rPr>
              <a:t>3,122 | 23/24*</a:t>
            </a:r>
          </a:p>
          <a:p>
            <a:pPr lvl="0" algn="ctr"/>
            <a:r>
              <a:rPr lang="en-US" i="1" dirty="0">
                <a:solidFill>
                  <a:schemeClr val="accent4"/>
                </a:solidFill>
                <a:latin typeface="Calibri" panose="020F0502020204030204" pitchFamily="34" charset="0"/>
                <a:cs typeface="Calibri" panose="020F0502020204030204" pitchFamily="34" charset="0"/>
              </a:rPr>
              <a:t>*Includes 70 BSN/BAS degrees</a:t>
            </a:r>
            <a:br>
              <a:rPr lang="en-US" i="1" dirty="0">
                <a:solidFill>
                  <a:schemeClr val="accent4"/>
                </a:solidFill>
                <a:latin typeface="Calibri" panose="020F0502020204030204" pitchFamily="34" charset="0"/>
                <a:cs typeface="Calibri" panose="020F0502020204030204" pitchFamily="34" charset="0"/>
              </a:rPr>
            </a:br>
            <a:r>
              <a:rPr lang="en-US" i="1" dirty="0">
                <a:solidFill>
                  <a:schemeClr val="accent4"/>
                </a:solidFill>
                <a:latin typeface="Calibri" panose="020F0502020204030204" pitchFamily="34" charset="0"/>
                <a:cs typeface="Calibri" panose="020F0502020204030204" pitchFamily="34" charset="0"/>
              </a:rPr>
              <a:t>Numbers are not final</a:t>
            </a:r>
          </a:p>
        </p:txBody>
      </p:sp>
      <p:pic>
        <p:nvPicPr>
          <p:cNvPr id="11" name="Picture 10">
            <a:extLst>
              <a:ext uri="{FF2B5EF4-FFF2-40B4-BE49-F238E27FC236}">
                <a16:creationId xmlns:a16="http://schemas.microsoft.com/office/drawing/2014/main" id="{F3FD35E4-0C5A-075A-F3AF-8B6F64BC6DE8}"/>
              </a:ext>
              <a:ext uri="{C183D7F6-B498-43B3-948B-1728B52AA6E4}">
                <adec:decorative xmlns:adec="http://schemas.microsoft.com/office/drawing/2017/decorative" val="1"/>
              </a:ext>
            </a:extLst>
          </p:cNvPr>
          <p:cNvPicPr>
            <a:picLocks noChangeAspect="1"/>
          </p:cNvPicPr>
          <p:nvPr/>
        </p:nvPicPr>
        <p:blipFill>
          <a:blip r:embed="rId3"/>
          <a:srcRect/>
          <a:stretch/>
        </p:blipFill>
        <p:spPr>
          <a:xfrm rot="1585796">
            <a:off x="4987347" y="-200187"/>
            <a:ext cx="7894593" cy="7754037"/>
          </a:xfrm>
          <a:prstGeom prst="rect">
            <a:avLst/>
          </a:prstGeom>
        </p:spPr>
      </p:pic>
      <p:sp>
        <p:nvSpPr>
          <p:cNvPr id="12" name="Rectangle 11">
            <a:extLst>
              <a:ext uri="{FF2B5EF4-FFF2-40B4-BE49-F238E27FC236}">
                <a16:creationId xmlns:a16="http://schemas.microsoft.com/office/drawing/2014/main" id="{472C84D6-5567-0248-394D-467CDD9983A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1D5D6D6-9093-4D95-F38A-C6E731D8E6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pic>
        <p:nvPicPr>
          <p:cNvPr id="8" name="Picture 7" descr="Students in graduation caps and gowns.">
            <a:extLst>
              <a:ext uri="{FF2B5EF4-FFF2-40B4-BE49-F238E27FC236}">
                <a16:creationId xmlns:a16="http://schemas.microsoft.com/office/drawing/2014/main" id="{2A26CB67-6F8F-1CE9-B69F-FBA860844598}"/>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55606" y="569580"/>
            <a:ext cx="8558077" cy="5705385"/>
          </a:xfrm>
          <a:prstGeom prst="rect">
            <a:avLst/>
          </a:prstGeom>
        </p:spPr>
      </p:pic>
    </p:spTree>
    <p:extLst>
      <p:ext uri="{BB962C8B-B14F-4D97-AF65-F5344CB8AC3E}">
        <p14:creationId xmlns:p14="http://schemas.microsoft.com/office/powerpoint/2010/main" val="2233142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a:xfrm>
            <a:off x="515469" y="365125"/>
            <a:ext cx="10838331" cy="976787"/>
          </a:xfrm>
        </p:spPr>
        <p:txBody>
          <a:bodyPr/>
          <a:lstStyle/>
          <a:p>
            <a:r>
              <a:rPr lang="en-US" dirty="0"/>
              <a:t>Equity Updates</a:t>
            </a:r>
          </a:p>
        </p:txBody>
      </p:sp>
      <p:sp>
        <p:nvSpPr>
          <p:cNvPr id="2" name="Content Placeholder 1">
            <a:extLst>
              <a:ext uri="{FF2B5EF4-FFF2-40B4-BE49-F238E27FC236}">
                <a16:creationId xmlns:a16="http://schemas.microsoft.com/office/drawing/2014/main" id="{015E3A1F-3FE0-FEC4-BB65-589C34EE7E60}"/>
              </a:ext>
            </a:extLst>
          </p:cNvPr>
          <p:cNvSpPr>
            <a:spLocks noGrp="1"/>
          </p:cNvSpPr>
          <p:nvPr>
            <p:ph sz="half" idx="1"/>
          </p:nvPr>
        </p:nvSpPr>
        <p:spPr>
          <a:xfrm>
            <a:off x="515469" y="1413782"/>
            <a:ext cx="6871447" cy="4683714"/>
          </a:xfrm>
        </p:spPr>
        <p:txBody>
          <a:bodyPr vert="horz" lIns="91440" tIns="45720" rIns="91440" bIns="45720" rtlCol="0" anchor="t">
            <a:normAutofit fontScale="77500" lnSpcReduction="20000"/>
          </a:bodyPr>
          <a:lstStyle/>
          <a:p>
            <a:pPr marL="0" indent="0" fontAlgn="base">
              <a:lnSpc>
                <a:spcPct val="120000"/>
              </a:lnSpc>
              <a:buNone/>
            </a:pPr>
            <a:r>
              <a:rPr lang="en-US" sz="2400" b="1" dirty="0">
                <a:solidFill>
                  <a:schemeClr val="accent6"/>
                </a:solidFill>
                <a:latin typeface="Calibri" panose="020F0502020204030204" pitchFamily="34" charset="0"/>
                <a:cs typeface="Calibri" panose="020F0502020204030204" pitchFamily="34" charset="0"/>
              </a:rPr>
              <a:t>Processes and Partnerships: </a:t>
            </a:r>
          </a:p>
          <a:p>
            <a:pPr algn="l" rtl="0" fontAlgn="base">
              <a:lnSpc>
                <a:spcPct val="120000"/>
              </a:lnSpc>
              <a:spcBef>
                <a:spcPts val="400"/>
              </a:spcBef>
              <a:buFont typeface="Arial" panose="020B0604020202020204" pitchFamily="34" charset="0"/>
              <a:buChar char="•"/>
            </a:pPr>
            <a:r>
              <a:rPr lang="en-US" sz="1800" b="0" i="0" dirty="0">
                <a:effectLst/>
                <a:latin typeface="Calibri" panose="020F0502020204030204" pitchFamily="34" charset="0"/>
                <a:ea typeface="Calibri"/>
                <a:cs typeface="Calibri" panose="020F0502020204030204" pitchFamily="34" charset="0"/>
              </a:rPr>
              <a:t>Finalized the Student Travel Process for Fall 2024, transitioning it to SEE. </a:t>
            </a:r>
          </a:p>
          <a:p>
            <a:pPr algn="l" rtl="0" fontAlgn="base">
              <a:lnSpc>
                <a:spcPct val="120000"/>
              </a:lnSpc>
              <a:spcBef>
                <a:spcPts val="400"/>
              </a:spcBef>
              <a:buFont typeface="Arial" panose="020B0604020202020204" pitchFamily="34" charset="0"/>
              <a:buChar char="•"/>
            </a:pPr>
            <a:r>
              <a:rPr lang="en-US" sz="1800" b="0" i="0" dirty="0">
                <a:effectLst/>
                <a:latin typeface="Calibri" panose="020F0502020204030204" pitchFamily="34" charset="0"/>
                <a:ea typeface="Calibri"/>
                <a:cs typeface="Calibri" panose="020F0502020204030204" pitchFamily="34" charset="0"/>
              </a:rPr>
              <a:t>Partnered with Student Government Association (SGA) </a:t>
            </a:r>
            <a:br>
              <a:rPr lang="en-US" sz="1800" b="0" i="0" dirty="0">
                <a:effectLst/>
                <a:latin typeface="Calibri" panose="020F0502020204030204" pitchFamily="34" charset="0"/>
                <a:ea typeface="Calibri"/>
                <a:cs typeface="Calibri" panose="020F0502020204030204" pitchFamily="34" charset="0"/>
              </a:rPr>
            </a:br>
            <a:r>
              <a:rPr lang="en-US" sz="1800" b="0" i="0" dirty="0">
                <a:effectLst/>
                <a:latin typeface="Calibri" panose="020F0502020204030204" pitchFamily="34" charset="0"/>
                <a:ea typeface="Calibri"/>
                <a:cs typeface="Calibri" panose="020F0502020204030204" pitchFamily="34" charset="0"/>
              </a:rPr>
              <a:t>to pass the student technology fee. </a:t>
            </a:r>
          </a:p>
          <a:p>
            <a:pPr algn="l" rtl="0" fontAlgn="base">
              <a:lnSpc>
                <a:spcPct val="120000"/>
              </a:lnSpc>
              <a:spcBef>
                <a:spcPts val="400"/>
              </a:spcBef>
              <a:buFont typeface="Arial" panose="020B0604020202020204" pitchFamily="34" charset="0"/>
              <a:buChar char="•"/>
            </a:pPr>
            <a:r>
              <a:rPr lang="en-US" sz="1800" b="0" i="0" dirty="0">
                <a:effectLst/>
                <a:latin typeface="Calibri" panose="020F0502020204030204" pitchFamily="34" charset="0"/>
                <a:ea typeface="Calibri"/>
                <a:cs typeface="Calibri" panose="020F0502020204030204" pitchFamily="34" charset="0"/>
              </a:rPr>
              <a:t>Initiated the process to hire an HSI Coordinator and reactivated </a:t>
            </a:r>
            <a:br>
              <a:rPr lang="en-US" sz="1800" b="0" i="0" dirty="0">
                <a:effectLst/>
                <a:latin typeface="Calibri" panose="020F0502020204030204" pitchFamily="34" charset="0"/>
                <a:ea typeface="Calibri"/>
                <a:cs typeface="Calibri" panose="020F0502020204030204" pitchFamily="34" charset="0"/>
              </a:rPr>
            </a:br>
            <a:r>
              <a:rPr lang="en-US" sz="1800" b="0" i="0" dirty="0">
                <a:effectLst/>
                <a:latin typeface="Calibri" panose="020F0502020204030204" pitchFamily="34" charset="0"/>
                <a:ea typeface="Calibri"/>
                <a:cs typeface="Calibri" panose="020F0502020204030204" pitchFamily="34" charset="0"/>
              </a:rPr>
              <a:t>the HSI task force. </a:t>
            </a:r>
          </a:p>
          <a:p>
            <a:pPr algn="l" rtl="0" fontAlgn="base">
              <a:lnSpc>
                <a:spcPct val="120000"/>
              </a:lnSpc>
              <a:spcBef>
                <a:spcPts val="400"/>
              </a:spcBef>
              <a:buFont typeface="Arial" panose="020B0604020202020204" pitchFamily="34" charset="0"/>
              <a:buChar char="•"/>
            </a:pPr>
            <a:r>
              <a:rPr lang="en-US" sz="1800" b="0" i="0" dirty="0">
                <a:effectLst/>
                <a:latin typeface="Calibri" panose="020F0502020204030204" pitchFamily="34" charset="0"/>
                <a:ea typeface="Calibri"/>
                <a:cs typeface="Calibri" panose="020F0502020204030204" pitchFamily="34" charset="0"/>
              </a:rPr>
              <a:t>Bringing back student clubs such as BSU </a:t>
            </a:r>
          </a:p>
          <a:p>
            <a:pPr algn="l" rtl="0" fontAlgn="base">
              <a:lnSpc>
                <a:spcPct val="120000"/>
              </a:lnSpc>
              <a:spcBef>
                <a:spcPts val="400"/>
              </a:spcBef>
              <a:buFont typeface="Arial" panose="020B0604020202020204" pitchFamily="34" charset="0"/>
              <a:buChar char="•"/>
            </a:pPr>
            <a:r>
              <a:rPr lang="en-US" sz="1800" b="0" i="0" dirty="0">
                <a:effectLst/>
                <a:latin typeface="Calibri" panose="020F0502020204030204" pitchFamily="34" charset="0"/>
                <a:ea typeface="Calibri"/>
                <a:cs typeface="Calibri" panose="020F0502020204030204" pitchFamily="34" charset="0"/>
              </a:rPr>
              <a:t>Submitted an application for the Insight Into Diversity HEED award. </a:t>
            </a:r>
          </a:p>
          <a:p>
            <a:pPr marL="0" marR="0" lvl="0" indent="0" algn="l" defTabSz="914400" rtl="0" eaLnBrk="1" fontAlgn="base" latinLnBrk="0" hangingPunct="1">
              <a:lnSpc>
                <a:spcPct val="120000"/>
              </a:lnSpc>
              <a:spcBef>
                <a:spcPts val="1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rPr>
              <a:t>Community Engagement and Events: </a:t>
            </a:r>
          </a:p>
          <a:p>
            <a:pPr fontAlgn="base">
              <a:lnSpc>
                <a:spcPct val="120000"/>
              </a:lnSpc>
              <a:spcBef>
                <a:spcPts val="400"/>
              </a:spcBef>
              <a:defRPr/>
            </a:pPr>
            <a:r>
              <a:rPr kumimoji="0" lang="en-US" sz="1800" b="0" i="0" u="none" strike="noStrike" kern="1200" cap="none" spc="0" normalizeH="0" baseline="0" noProof="0" dirty="0">
                <a:ln>
                  <a:noFill/>
                </a:ln>
                <a:solidFill>
                  <a:srgbClr val="0A3A5F"/>
                </a:solidFill>
                <a:effectLst/>
                <a:uLnTx/>
                <a:uFillTx/>
                <a:latin typeface="Calibri" panose="020F0502020204030204" pitchFamily="34" charset="0"/>
                <a:ea typeface="Calibri"/>
                <a:cs typeface="Calibri" panose="020F0502020204030204" pitchFamily="34" charset="0"/>
              </a:rPr>
              <a:t>Participated in Fiestas </a:t>
            </a:r>
            <a:r>
              <a:rPr kumimoji="0" lang="en-US" sz="1800" b="0" i="0" u="none" strike="noStrike" kern="1200" cap="none" spc="0" normalizeH="0" baseline="0" noProof="0" dirty="0" err="1">
                <a:ln>
                  <a:noFill/>
                </a:ln>
                <a:solidFill>
                  <a:srgbClr val="0A3A5F"/>
                </a:solidFill>
                <a:effectLst/>
                <a:uLnTx/>
                <a:uFillTx/>
                <a:latin typeface="Calibri" panose="020F0502020204030204" pitchFamily="34" charset="0"/>
                <a:ea typeface="Calibri"/>
                <a:cs typeface="Calibri" panose="020F0502020204030204" pitchFamily="34" charset="0"/>
              </a:rPr>
              <a:t>Patrias</a:t>
            </a:r>
            <a:r>
              <a:rPr kumimoji="0" lang="en-US" sz="1800" b="0" i="0" u="none" strike="noStrike" kern="1200" cap="none" spc="0" normalizeH="0" baseline="0" noProof="0" dirty="0">
                <a:ln>
                  <a:noFill/>
                </a:ln>
                <a:solidFill>
                  <a:srgbClr val="0A3A5F"/>
                </a:solidFill>
                <a:effectLst/>
                <a:uLnTx/>
                <a:uFillTx/>
                <a:latin typeface="Calibri" panose="020F0502020204030204" pitchFamily="34" charset="0"/>
                <a:ea typeface="Calibri"/>
                <a:cs typeface="Calibri" panose="020F0502020204030204" pitchFamily="34" charset="0"/>
              </a:rPr>
              <a:t>, Juneteenth, and Pikes Peak Pride. </a:t>
            </a:r>
          </a:p>
          <a:p>
            <a:pPr fontAlgn="base">
              <a:lnSpc>
                <a:spcPct val="120000"/>
              </a:lnSpc>
              <a:spcBef>
                <a:spcPts val="400"/>
              </a:spcBef>
              <a:defRPr/>
            </a:pPr>
            <a:r>
              <a:rPr kumimoji="0" lang="en-US" sz="1800" b="0" i="0" u="none" strike="noStrike" kern="1200" cap="none" spc="0" normalizeH="0" baseline="0" noProof="0" dirty="0">
                <a:ln>
                  <a:noFill/>
                </a:ln>
                <a:solidFill>
                  <a:srgbClr val="0A3A5F"/>
                </a:solidFill>
                <a:effectLst/>
                <a:uLnTx/>
                <a:uFillTx/>
                <a:latin typeface="Calibri" panose="020F0502020204030204" pitchFamily="34" charset="0"/>
                <a:ea typeface="Calibri"/>
                <a:cs typeface="Calibri" panose="020F0502020204030204" pitchFamily="34" charset="0"/>
              </a:rPr>
              <a:t>Hosted Dr. Opal Lee, the Grandmother of Juneteenth </a:t>
            </a:r>
          </a:p>
          <a:p>
            <a:pPr fontAlgn="base">
              <a:lnSpc>
                <a:spcPct val="120000"/>
              </a:lnSpc>
              <a:spcBef>
                <a:spcPts val="400"/>
              </a:spcBef>
              <a:defRPr/>
            </a:pPr>
            <a:r>
              <a:rPr kumimoji="0" lang="en-US" sz="1800" b="0" i="0" u="none" strike="noStrike" kern="1200" cap="none" spc="0" normalizeH="0" baseline="0" noProof="0" dirty="0">
                <a:ln>
                  <a:noFill/>
                </a:ln>
                <a:solidFill>
                  <a:srgbClr val="0A3A5F"/>
                </a:solidFill>
                <a:effectLst/>
                <a:uLnTx/>
                <a:uFillTx/>
                <a:latin typeface="Calibri" panose="020F0502020204030204" pitchFamily="34" charset="0"/>
                <a:ea typeface="Calibri"/>
                <a:cs typeface="Calibri" panose="020F0502020204030204" pitchFamily="34" charset="0"/>
              </a:rPr>
              <a:t>Developing Native American Symposium for November </a:t>
            </a:r>
          </a:p>
          <a:p>
            <a:pPr fontAlgn="base">
              <a:lnSpc>
                <a:spcPct val="120000"/>
              </a:lnSpc>
              <a:spcBef>
                <a:spcPts val="400"/>
              </a:spcBef>
              <a:defRPr/>
            </a:pPr>
            <a:r>
              <a:rPr kumimoji="0" lang="en-US" sz="1800" b="0" i="0" u="none" strike="noStrike" kern="1200" cap="none" spc="0" normalizeH="0" baseline="0" noProof="0" dirty="0">
                <a:ln>
                  <a:noFill/>
                </a:ln>
                <a:solidFill>
                  <a:srgbClr val="0A3A5F"/>
                </a:solidFill>
                <a:effectLst/>
                <a:uLnTx/>
                <a:uFillTx/>
                <a:latin typeface="Calibri" panose="020F0502020204030204" pitchFamily="34" charset="0"/>
                <a:ea typeface="Calibri"/>
                <a:cs typeface="Calibri" panose="020F0502020204030204" pitchFamily="34" charset="0"/>
              </a:rPr>
              <a:t>Collaborating with various institutional partners for the </a:t>
            </a:r>
            <a:br>
              <a:rPr kumimoji="0" lang="en-US" sz="1800" b="0" i="0" u="none" strike="noStrike" kern="1200" cap="none" spc="0" normalizeH="0" baseline="0" noProof="0" dirty="0">
                <a:ln>
                  <a:noFill/>
                </a:ln>
                <a:solidFill>
                  <a:srgbClr val="0A3A5F"/>
                </a:solidFill>
                <a:effectLst/>
                <a:uLnTx/>
                <a:uFillTx/>
                <a:latin typeface="Calibri" panose="020F0502020204030204" pitchFamily="34" charset="0"/>
                <a:ea typeface="Calibri"/>
                <a:cs typeface="Calibri" panose="020F0502020204030204" pitchFamily="34" charset="0"/>
              </a:rPr>
            </a:br>
            <a:r>
              <a:rPr kumimoji="0" lang="en-US" sz="1800" b="0" i="0" u="none" strike="noStrike" kern="1200" cap="none" spc="0" normalizeH="0" baseline="0" noProof="0" dirty="0">
                <a:ln>
                  <a:noFill/>
                </a:ln>
                <a:solidFill>
                  <a:srgbClr val="0A3A5F"/>
                </a:solidFill>
                <a:effectLst/>
                <a:uLnTx/>
                <a:uFillTx/>
                <a:latin typeface="Calibri" panose="020F0502020204030204" pitchFamily="34" charset="0"/>
                <a:ea typeface="Calibri"/>
                <a:cs typeface="Calibri" panose="020F0502020204030204" pitchFamily="34" charset="0"/>
              </a:rPr>
              <a:t>Hispanic Heritage Festival. </a:t>
            </a:r>
          </a:p>
          <a:p>
            <a:pPr algn="l" rtl="0" fontAlgn="base">
              <a:lnSpc>
                <a:spcPct val="120000"/>
              </a:lnSpc>
              <a:buFont typeface="Arial" panose="020B0604020202020204" pitchFamily="34" charset="0"/>
              <a:buChar char="•"/>
            </a:pPr>
            <a:r>
              <a:rPr lang="en-US" b="0" i="0" dirty="0" err="1">
                <a:effectLst/>
                <a:latin typeface="Calibri" panose="020F0502020204030204" pitchFamily="34" charset="0"/>
                <a:cs typeface="Calibri" panose="020F0502020204030204" pitchFamily="34" charset="0"/>
              </a:rPr>
              <a:t>BetterMynd</a:t>
            </a:r>
            <a:r>
              <a:rPr lang="en-US" b="0" i="0" dirty="0">
                <a:effectLst/>
                <a:latin typeface="Calibri" panose="020F0502020204030204" pitchFamily="34" charset="0"/>
                <a:cs typeface="Calibri" panose="020F0502020204030204" pitchFamily="34" charset="0"/>
              </a:rPr>
              <a:t> added 300 credits for students, with 138 students using </a:t>
            </a:r>
            <a:br>
              <a:rPr lang="en-US" b="0" i="0" dirty="0">
                <a:effectLst/>
                <a:latin typeface="Calibri" panose="020F0502020204030204" pitchFamily="34" charset="0"/>
                <a:cs typeface="Calibri" panose="020F0502020204030204" pitchFamily="34" charset="0"/>
              </a:rPr>
            </a:br>
            <a:r>
              <a:rPr lang="en-US" b="0" i="0" dirty="0">
                <a:effectLst/>
                <a:latin typeface="Calibri" panose="020F0502020204030204" pitchFamily="34" charset="0"/>
                <a:cs typeface="Calibri" panose="020F0502020204030204" pitchFamily="34" charset="0"/>
              </a:rPr>
              <a:t>the virtual services in 2023-2024. </a:t>
            </a:r>
          </a:p>
        </p:txBody>
      </p:sp>
      <p:pic>
        <p:nvPicPr>
          <p:cNvPr id="8" name="Picture 7">
            <a:extLst>
              <a:ext uri="{FF2B5EF4-FFF2-40B4-BE49-F238E27FC236}">
                <a16:creationId xmlns:a16="http://schemas.microsoft.com/office/drawing/2014/main" id="{4AB4EF5C-3943-050E-9A22-CCFBF1CE2448}"/>
              </a:ext>
              <a:ext uri="{C183D7F6-B498-43B3-948B-1728B52AA6E4}">
                <adec:decorative xmlns:adec="http://schemas.microsoft.com/office/drawing/2017/decorative" val="1"/>
              </a:ext>
            </a:extLst>
          </p:cNvPr>
          <p:cNvPicPr>
            <a:picLocks noChangeAspect="1"/>
          </p:cNvPicPr>
          <p:nvPr/>
        </p:nvPicPr>
        <p:blipFill>
          <a:blip r:embed="rId3"/>
          <a:srcRect/>
          <a:stretch/>
        </p:blipFill>
        <p:spPr>
          <a:xfrm rot="20520000">
            <a:off x="7143663" y="610741"/>
            <a:ext cx="5721405" cy="5636518"/>
          </a:xfrm>
          <a:prstGeom prst="rect">
            <a:avLst/>
          </a:prstGeom>
        </p:spPr>
      </p:pic>
      <p:pic>
        <p:nvPicPr>
          <p:cNvPr id="9" name="Picture 8" descr="Facutly, students, and staff at the Dr. Opal Lee meet and greet event.">
            <a:extLst>
              <a:ext uri="{FF2B5EF4-FFF2-40B4-BE49-F238E27FC236}">
                <a16:creationId xmlns:a16="http://schemas.microsoft.com/office/drawing/2014/main" id="{75DE3E60-7040-F5A9-529E-FBD0EB9DE8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6916" y="1649229"/>
            <a:ext cx="4484292" cy="3288881"/>
          </a:xfrm>
          <a:prstGeom prst="rect">
            <a:avLst/>
          </a:prstGeom>
        </p:spPr>
      </p:pic>
    </p:spTree>
    <p:extLst>
      <p:ext uri="{BB962C8B-B14F-4D97-AF65-F5344CB8AC3E}">
        <p14:creationId xmlns:p14="http://schemas.microsoft.com/office/powerpoint/2010/main" val="1241087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Strategic Plan</a:t>
            </a:r>
          </a:p>
        </p:txBody>
      </p:sp>
      <p:pic>
        <p:nvPicPr>
          <p:cNvPr id="3" name="Picture 2">
            <a:extLst>
              <a:ext uri="{FF2B5EF4-FFF2-40B4-BE49-F238E27FC236}">
                <a16:creationId xmlns:a16="http://schemas.microsoft.com/office/drawing/2014/main" id="{095A8B54-4E83-1E12-677E-BF55B151FE2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74237" y="1859805"/>
            <a:ext cx="1092293" cy="1271032"/>
          </a:xfrm>
          <a:prstGeom prst="rect">
            <a:avLst/>
          </a:prstGeom>
        </p:spPr>
      </p:pic>
    </p:spTree>
    <p:extLst>
      <p:ext uri="{BB962C8B-B14F-4D97-AF65-F5344CB8AC3E}">
        <p14:creationId xmlns:p14="http://schemas.microsoft.com/office/powerpoint/2010/main" val="2462725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C0C7-94DC-F05D-163C-70175BD6369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CCCS Strategic Plan</a:t>
            </a:r>
          </a:p>
        </p:txBody>
      </p:sp>
      <p:sp>
        <p:nvSpPr>
          <p:cNvPr id="5" name="Rectangle 4">
            <a:extLst>
              <a:ext uri="{FF2B5EF4-FFF2-40B4-BE49-F238E27FC236}">
                <a16:creationId xmlns:a16="http://schemas.microsoft.com/office/drawing/2014/main" id="{07EE151E-CA98-54E9-6E49-58963E92DF49}"/>
              </a:ext>
              <a:ext uri="{C183D7F6-B498-43B3-948B-1728B52AA6E4}">
                <adec:decorative xmlns:adec="http://schemas.microsoft.com/office/drawing/2017/decorative" val="1"/>
              </a:ext>
            </a:extLst>
          </p:cNvPr>
          <p:cNvSpPr/>
          <p:nvPr/>
        </p:nvSpPr>
        <p:spPr>
          <a:xfrm>
            <a:off x="0" y="1970745"/>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B852D3-6942-2A01-CAA7-86BC95787BE7}"/>
              </a:ext>
              <a:ext uri="{C183D7F6-B498-43B3-948B-1728B52AA6E4}">
                <adec:decorative xmlns:adec="http://schemas.microsoft.com/office/drawing/2017/decorative" val="1"/>
              </a:ext>
            </a:extLst>
          </p:cNvPr>
          <p:cNvSpPr/>
          <p:nvPr/>
        </p:nvSpPr>
        <p:spPr>
          <a:xfrm>
            <a:off x="6458454" y="1097280"/>
            <a:ext cx="4629048" cy="517456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lorado Community College System logo.">
            <a:extLst>
              <a:ext uri="{FF2B5EF4-FFF2-40B4-BE49-F238E27FC236}">
                <a16:creationId xmlns:a16="http://schemas.microsoft.com/office/drawing/2014/main" id="{3A70662C-295E-3FBC-A76C-BB0552341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1" y="2958579"/>
            <a:ext cx="4503055" cy="900611"/>
          </a:xfrm>
          <a:prstGeom prst="rect">
            <a:avLst/>
          </a:prstGeom>
        </p:spPr>
      </p:pic>
      <p:sp>
        <p:nvSpPr>
          <p:cNvPr id="3" name="Content Placeholder 2">
            <a:extLst>
              <a:ext uri="{FF2B5EF4-FFF2-40B4-BE49-F238E27FC236}">
                <a16:creationId xmlns:a16="http://schemas.microsoft.com/office/drawing/2014/main" id="{7DC4224F-85AD-FD12-15DE-53AE2D7D8BB9}"/>
              </a:ext>
            </a:extLst>
          </p:cNvPr>
          <p:cNvSpPr>
            <a:spLocks noGrp="1"/>
          </p:cNvSpPr>
          <p:nvPr>
            <p:ph idx="1"/>
          </p:nvPr>
        </p:nvSpPr>
        <p:spPr>
          <a:xfrm>
            <a:off x="6839451" y="1383871"/>
            <a:ext cx="3889236" cy="4601381"/>
          </a:xfrm>
        </p:spPr>
        <p:txBody>
          <a:bodyPr>
            <a:normAutofit/>
          </a:bodyPr>
          <a:lstStyle/>
          <a:p>
            <a:pPr marL="0" indent="0">
              <a:spcAft>
                <a:spcPts val="600"/>
              </a:spcAft>
              <a:buNone/>
            </a:pPr>
            <a:r>
              <a:rPr lang="en-US" sz="2800" b="1" dirty="0">
                <a:solidFill>
                  <a:schemeClr val="accent6"/>
                </a:solidFill>
                <a:latin typeface="Calibri" panose="020F0502020204030204" pitchFamily="34" charset="0"/>
                <a:cs typeface="Calibri" panose="020F0502020204030204" pitchFamily="34" charset="0"/>
              </a:rPr>
              <a:t>Guiding Principles</a:t>
            </a:r>
          </a:p>
          <a:p>
            <a:pPr algn="l" rtl="0" fontAlgn="base">
              <a:lnSpc>
                <a:spcPct val="150000"/>
              </a:lnSpc>
              <a:buFont typeface="Arial" panose="020B0604020202020204" pitchFamily="34" charset="0"/>
              <a:buChar char="•"/>
            </a:pPr>
            <a:r>
              <a:rPr lang="en-US" sz="2400" i="0" dirty="0">
                <a:effectLst/>
                <a:highlight>
                  <a:srgbClr val="FFFFFF"/>
                </a:highlight>
                <a:latin typeface="Calibri" panose="020F0502020204030204" pitchFamily="34" charset="0"/>
                <a:cs typeface="Calibri" panose="020F0502020204030204" pitchFamily="34" charset="0"/>
              </a:rPr>
              <a:t>Economic Mobility</a:t>
            </a:r>
          </a:p>
          <a:p>
            <a:pPr algn="l" rtl="0" fontAlgn="base">
              <a:lnSpc>
                <a:spcPct val="150000"/>
              </a:lnSpc>
              <a:buFont typeface="Arial" panose="020B0604020202020204" pitchFamily="34" charset="0"/>
              <a:buChar char="•"/>
            </a:pPr>
            <a:r>
              <a:rPr lang="en-US" sz="2400" i="0" dirty="0">
                <a:effectLst/>
                <a:highlight>
                  <a:srgbClr val="FFFFFF"/>
                </a:highlight>
                <a:latin typeface="Calibri" panose="020F0502020204030204" pitchFamily="34" charset="0"/>
                <a:cs typeface="Calibri" panose="020F0502020204030204" pitchFamily="34" charset="0"/>
              </a:rPr>
              <a:t>Education for All</a:t>
            </a:r>
          </a:p>
          <a:p>
            <a:pPr algn="l" rtl="0" fontAlgn="base">
              <a:lnSpc>
                <a:spcPct val="150000"/>
              </a:lnSpc>
              <a:buFont typeface="Arial" panose="020B0604020202020204" pitchFamily="34" charset="0"/>
              <a:buChar char="•"/>
            </a:pPr>
            <a:r>
              <a:rPr lang="en-US" sz="2400" i="0" dirty="0">
                <a:effectLst/>
                <a:highlight>
                  <a:srgbClr val="FFFFFF"/>
                </a:highlight>
                <a:latin typeface="Calibri" panose="020F0502020204030204" pitchFamily="34" charset="0"/>
                <a:cs typeface="Calibri" panose="020F0502020204030204" pitchFamily="34" charset="0"/>
              </a:rPr>
              <a:t>Partner of Choice</a:t>
            </a:r>
          </a:p>
          <a:p>
            <a:pPr algn="l" rtl="0" fontAlgn="base">
              <a:lnSpc>
                <a:spcPct val="150000"/>
              </a:lnSpc>
              <a:buFont typeface="Arial" panose="020B0604020202020204" pitchFamily="34" charset="0"/>
              <a:buChar char="•"/>
            </a:pPr>
            <a:r>
              <a:rPr lang="en-US" sz="2400" i="0" dirty="0">
                <a:effectLst/>
                <a:highlight>
                  <a:srgbClr val="FFFFFF"/>
                </a:highlight>
                <a:latin typeface="Calibri" panose="020F0502020204030204" pitchFamily="34" charset="0"/>
                <a:cs typeface="Calibri" panose="020F0502020204030204" pitchFamily="34" charset="0"/>
              </a:rPr>
              <a:t>Power of 13</a:t>
            </a:r>
          </a:p>
          <a:p>
            <a:pPr algn="l" rtl="0" fontAlgn="base">
              <a:lnSpc>
                <a:spcPct val="150000"/>
              </a:lnSpc>
              <a:buFont typeface="Arial" panose="020B0604020202020204" pitchFamily="34" charset="0"/>
              <a:buChar char="•"/>
            </a:pPr>
            <a:r>
              <a:rPr lang="en-US" sz="2400" i="0" dirty="0">
                <a:effectLst/>
                <a:highlight>
                  <a:srgbClr val="FFFFFF"/>
                </a:highlight>
                <a:latin typeface="Calibri" panose="020F0502020204030204" pitchFamily="34" charset="0"/>
                <a:cs typeface="Calibri" panose="020F0502020204030204" pitchFamily="34" charset="0"/>
              </a:rPr>
              <a:t>Empowered Talent</a:t>
            </a:r>
          </a:p>
        </p:txBody>
      </p:sp>
    </p:spTree>
    <p:extLst>
      <p:ext uri="{BB962C8B-B14F-4D97-AF65-F5344CB8AC3E}">
        <p14:creationId xmlns:p14="http://schemas.microsoft.com/office/powerpoint/2010/main" val="20744306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3494344"/>
            <a:ext cx="10515600" cy="763998"/>
          </a:xfrm>
        </p:spPr>
        <p:txBody>
          <a:bodyPr/>
          <a:lstStyle/>
          <a:p>
            <a:r>
              <a:rPr lang="en-US" dirty="0"/>
              <a:t>Focus Goals AY23/24</a:t>
            </a:r>
          </a:p>
        </p:txBody>
      </p:sp>
      <p:sp>
        <p:nvSpPr>
          <p:cNvPr id="12" name="TextBox 11">
            <a:extLst>
              <a:ext uri="{FF2B5EF4-FFF2-40B4-BE49-F238E27FC236}">
                <a16:creationId xmlns:a16="http://schemas.microsoft.com/office/drawing/2014/main" id="{923B3D34-C1E6-14BF-D0E8-CE133B083492}"/>
              </a:ext>
            </a:extLst>
          </p:cNvPr>
          <p:cNvSpPr txBox="1"/>
          <p:nvPr/>
        </p:nvSpPr>
        <p:spPr>
          <a:xfrm>
            <a:off x="715297" y="4258342"/>
            <a:ext cx="10761406" cy="1323439"/>
          </a:xfrm>
          <a:prstGeom prst="rect">
            <a:avLst/>
          </a:prstGeom>
          <a:noFill/>
        </p:spPr>
        <p:txBody>
          <a:bodyPr wrap="square" numCol="2">
            <a:spAutoFit/>
          </a:bodyPr>
          <a:lstStyle/>
          <a:p>
            <a:pPr marL="342900" indent="-342900">
              <a:lnSpc>
                <a:spcPct val="200000"/>
              </a:lnSpc>
              <a:buFont typeface="+mj-lt"/>
              <a:buAutoNum type="arabicPeriod"/>
            </a:pPr>
            <a:r>
              <a:rPr lang="en-US" sz="2000" b="1" dirty="0">
                <a:latin typeface="Calibri" panose="020F0502020204030204" pitchFamily="34" charset="0"/>
                <a:ea typeface="Source Sans Pro SemiBold" panose="020B0503030403020204" pitchFamily="34" charset="0"/>
                <a:cs typeface="Calibri" panose="020F0502020204030204" pitchFamily="34" charset="0"/>
              </a:rPr>
              <a:t>Strategic Scheduling</a:t>
            </a:r>
          </a:p>
          <a:p>
            <a:pPr marL="342900" indent="-342900">
              <a:lnSpc>
                <a:spcPct val="200000"/>
              </a:lnSpc>
              <a:buFont typeface="+mj-lt"/>
              <a:buAutoNum type="arabicPeriod"/>
            </a:pPr>
            <a:r>
              <a:rPr lang="en-US" sz="2000" b="1" dirty="0">
                <a:latin typeface="Calibri" panose="020F0502020204030204" pitchFamily="34" charset="0"/>
                <a:ea typeface="Source Sans Pro SemiBold" panose="020B0503030403020204" pitchFamily="34" charset="0"/>
                <a:cs typeface="Calibri" panose="020F0502020204030204" pitchFamily="34" charset="0"/>
              </a:rPr>
              <a:t>Employee Tuition Plan</a:t>
            </a:r>
          </a:p>
          <a:p>
            <a:pPr marL="342900" indent="-342900">
              <a:lnSpc>
                <a:spcPct val="200000"/>
              </a:lnSpc>
              <a:buFont typeface="+mj-lt"/>
              <a:buAutoNum type="arabicPeriod"/>
            </a:pPr>
            <a:r>
              <a:rPr lang="en-US" sz="2000" b="1" dirty="0">
                <a:latin typeface="Calibri" panose="020F0502020204030204" pitchFamily="34" charset="0"/>
                <a:ea typeface="Source Sans Pro SemiBold" panose="020B0503030403020204" pitchFamily="34" charset="0"/>
                <a:cs typeface="Calibri" panose="020F0502020204030204" pitchFamily="34" charset="0"/>
              </a:rPr>
              <a:t>Adult Learners </a:t>
            </a:r>
          </a:p>
          <a:p>
            <a:pPr marL="342900" indent="-342900">
              <a:lnSpc>
                <a:spcPct val="200000"/>
              </a:lnSpc>
              <a:buFont typeface="+mj-lt"/>
              <a:buAutoNum type="arabicPeriod"/>
            </a:pPr>
            <a:r>
              <a:rPr lang="en-US" sz="2000" b="1" dirty="0">
                <a:latin typeface="Calibri" panose="020F0502020204030204" pitchFamily="34" charset="0"/>
                <a:ea typeface="Source Sans Pro SemiBold" panose="020B0503030403020204" pitchFamily="34" charset="0"/>
                <a:cs typeface="Calibri" panose="020F0502020204030204" pitchFamily="34" charset="0"/>
              </a:rPr>
              <a:t>Employee Engagement and Campus Culture</a:t>
            </a:r>
          </a:p>
        </p:txBody>
      </p:sp>
      <p:pic>
        <p:nvPicPr>
          <p:cNvPr id="5" name="Picture 4" descr="Pikes Peak State College Centennial Campus.">
            <a:extLst>
              <a:ext uri="{FF2B5EF4-FFF2-40B4-BE49-F238E27FC236}">
                <a16:creationId xmlns:a16="http://schemas.microsoft.com/office/drawing/2014/main" id="{9B7D4B16-F816-5B8E-0D0C-7934832238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9"/>
            <a:ext cx="12194257" cy="3149894"/>
          </a:xfrm>
          <a:prstGeom prst="rect">
            <a:avLst/>
          </a:prstGeom>
          <a:effectLst>
            <a:outerShdw blurRad="285272" dist="204848" dir="5400000" sx="97000" sy="97000" algn="t" rotWithShape="0">
              <a:schemeClr val="bg2">
                <a:lumMod val="25000"/>
                <a:alpha val="15120"/>
              </a:schemeClr>
            </a:outerShdw>
          </a:effectLst>
        </p:spPr>
      </p:pic>
    </p:spTree>
    <p:extLst>
      <p:ext uri="{BB962C8B-B14F-4D97-AF65-F5344CB8AC3E}">
        <p14:creationId xmlns:p14="http://schemas.microsoft.com/office/powerpoint/2010/main" val="4269273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4397-2B59-9F5E-1686-332A7453BBDC}"/>
              </a:ext>
            </a:extLst>
          </p:cNvPr>
          <p:cNvSpPr>
            <a:spLocks noGrp="1"/>
          </p:cNvSpPr>
          <p:nvPr>
            <p:ph type="title"/>
          </p:nvPr>
        </p:nvSpPr>
        <p:spPr>
          <a:xfrm>
            <a:off x="597195" y="365125"/>
            <a:ext cx="10515600" cy="1325563"/>
          </a:xfrm>
        </p:spPr>
        <p:txBody>
          <a:bodyPr/>
          <a:lstStyle/>
          <a:p>
            <a:r>
              <a:rPr lang="en-US" dirty="0"/>
              <a:t>Strategic Scheduling</a:t>
            </a:r>
          </a:p>
        </p:txBody>
      </p:sp>
      <p:sp>
        <p:nvSpPr>
          <p:cNvPr id="3" name="Content Placeholder 2">
            <a:extLst>
              <a:ext uri="{FF2B5EF4-FFF2-40B4-BE49-F238E27FC236}">
                <a16:creationId xmlns:a16="http://schemas.microsoft.com/office/drawing/2014/main" id="{7DDBB5DF-E238-06A7-04D6-D3332333FB20}"/>
              </a:ext>
            </a:extLst>
          </p:cNvPr>
          <p:cNvSpPr>
            <a:spLocks noGrp="1"/>
          </p:cNvSpPr>
          <p:nvPr>
            <p:ph idx="1"/>
          </p:nvPr>
        </p:nvSpPr>
        <p:spPr>
          <a:xfrm>
            <a:off x="597195" y="1690688"/>
            <a:ext cx="5837472" cy="4486275"/>
          </a:xfrm>
        </p:spPr>
        <p:txBody>
          <a:bodyPr>
            <a:normAutofit/>
          </a:bodyPr>
          <a:lstStyle/>
          <a:p>
            <a:pPr algn="l" rtl="0" fontAlgn="base">
              <a:lnSpc>
                <a:spcPct val="110000"/>
              </a:lnSpc>
              <a:buFont typeface="Arial" panose="020B0604020202020204" pitchFamily="34" charset="0"/>
              <a:buChar char="•"/>
            </a:pPr>
            <a:r>
              <a:rPr lang="en-US" sz="1800" b="0" i="0" dirty="0">
                <a:effectLst/>
                <a:highlight>
                  <a:srgbClr val="FFFFFF"/>
                </a:highlight>
                <a:latin typeface="Calibri" panose="020F0502020204030204" pitchFamily="34" charset="0"/>
              </a:rPr>
              <a:t>Starting in fall 2025, the Centennial Campus scheduling grid will be changed so the first block of classes will start at 7:30am. This change will increase classroom usage </a:t>
            </a:r>
            <a:br>
              <a:rPr lang="en-US" sz="1800" b="0" i="0" dirty="0">
                <a:effectLst/>
                <a:highlight>
                  <a:srgbClr val="FFFFFF"/>
                </a:highlight>
                <a:latin typeface="Calibri" panose="020F0502020204030204" pitchFamily="34" charset="0"/>
              </a:rPr>
            </a:br>
            <a:r>
              <a:rPr lang="en-US" sz="1800" b="0" i="0" dirty="0">
                <a:effectLst/>
                <a:highlight>
                  <a:srgbClr val="FFFFFF"/>
                </a:highlight>
                <a:latin typeface="Calibri" panose="020F0502020204030204" pitchFamily="34" charset="0"/>
              </a:rPr>
              <a:t>and allow CE students to take more than one class per </a:t>
            </a:r>
            <a:br>
              <a:rPr lang="en-US" sz="1800" b="0" i="0" dirty="0">
                <a:effectLst/>
                <a:highlight>
                  <a:srgbClr val="FFFFFF"/>
                </a:highlight>
                <a:latin typeface="Calibri" panose="020F0502020204030204" pitchFamily="34" charset="0"/>
              </a:rPr>
            </a:br>
            <a:r>
              <a:rPr lang="en-US" sz="1800" b="0" i="0" dirty="0">
                <a:effectLst/>
                <a:highlight>
                  <a:srgbClr val="FFFFFF"/>
                </a:highlight>
                <a:latin typeface="Calibri" panose="020F0502020204030204" pitchFamily="34" charset="0"/>
              </a:rPr>
              <a:t>day on campus. </a:t>
            </a:r>
          </a:p>
          <a:p>
            <a:pPr algn="l" rtl="0" fontAlgn="base">
              <a:lnSpc>
                <a:spcPct val="110000"/>
              </a:lnSpc>
              <a:buFont typeface="Arial" panose="020B0604020202020204" pitchFamily="34" charset="0"/>
              <a:buChar char="•"/>
            </a:pPr>
            <a:r>
              <a:rPr lang="en-US" sz="1800" b="0" i="0" dirty="0">
                <a:effectLst/>
                <a:highlight>
                  <a:srgbClr val="FFFFFF"/>
                </a:highlight>
                <a:latin typeface="Calibri" panose="020F0502020204030204" pitchFamily="34" charset="0"/>
              </a:rPr>
              <a:t>For the upcoming academic year, the group is working </a:t>
            </a:r>
            <a:br>
              <a:rPr lang="en-US" sz="1800" b="0" i="0" dirty="0">
                <a:effectLst/>
                <a:highlight>
                  <a:srgbClr val="FFFFFF"/>
                </a:highlight>
                <a:latin typeface="Calibri" panose="020F0502020204030204" pitchFamily="34" charset="0"/>
              </a:rPr>
            </a:br>
            <a:r>
              <a:rPr lang="en-US" sz="1800" b="0" i="0" dirty="0">
                <a:effectLst/>
                <a:highlight>
                  <a:srgbClr val="FFFFFF"/>
                </a:highlight>
                <a:latin typeface="Calibri" panose="020F0502020204030204" pitchFamily="34" charset="0"/>
              </a:rPr>
              <a:t>on scheduling related programs into neighboring spaces on each campus, creating general education scheduling blocks for CTE courses at Centennial, and taking a deeper look at evening offerings. To facilitate these changes, </a:t>
            </a:r>
            <a:br>
              <a:rPr lang="en-US" sz="1800" b="0" i="0" dirty="0">
                <a:effectLst/>
                <a:highlight>
                  <a:srgbClr val="FFFFFF"/>
                </a:highlight>
                <a:latin typeface="Calibri" panose="020F0502020204030204" pitchFamily="34" charset="0"/>
              </a:rPr>
            </a:br>
            <a:r>
              <a:rPr lang="en-US" sz="1800" b="0" i="0" dirty="0">
                <a:effectLst/>
                <a:highlight>
                  <a:srgbClr val="FFFFFF"/>
                </a:highlight>
                <a:latin typeface="Calibri" panose="020F0502020204030204" pitchFamily="34" charset="0"/>
              </a:rPr>
              <a:t>and to develop a more efficient schedule, the group is also investigating the Ad Astra Integrated Academic Planning Module. </a:t>
            </a:r>
          </a:p>
        </p:txBody>
      </p:sp>
      <p:pic>
        <p:nvPicPr>
          <p:cNvPr id="8" name="Picture 7" descr="CTE Automotive student talking to their professor.">
            <a:extLst>
              <a:ext uri="{FF2B5EF4-FFF2-40B4-BE49-F238E27FC236}">
                <a16:creationId xmlns:a16="http://schemas.microsoft.com/office/drawing/2014/main" id="{60972E86-D3B0-90DF-6E1C-9A1E9FE82A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9994" y="0"/>
            <a:ext cx="5162006" cy="6309360"/>
          </a:xfrm>
          <a:prstGeom prst="rect">
            <a:avLst/>
          </a:prstGeom>
          <a:effectLst>
            <a:outerShdw blurRad="945287" dist="38100" dir="10800000" algn="r" rotWithShape="0">
              <a:prstClr val="black">
                <a:alpha val="20000"/>
              </a:prstClr>
            </a:outerShdw>
          </a:effectLst>
        </p:spPr>
      </p:pic>
    </p:spTree>
    <p:extLst>
      <p:ext uri="{BB962C8B-B14F-4D97-AF65-F5344CB8AC3E}">
        <p14:creationId xmlns:p14="http://schemas.microsoft.com/office/powerpoint/2010/main" val="3892464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4397-2B59-9F5E-1686-332A7453BBDC}"/>
              </a:ext>
            </a:extLst>
          </p:cNvPr>
          <p:cNvSpPr>
            <a:spLocks noGrp="1"/>
          </p:cNvSpPr>
          <p:nvPr>
            <p:ph type="title"/>
          </p:nvPr>
        </p:nvSpPr>
        <p:spPr>
          <a:xfrm>
            <a:off x="775063" y="259307"/>
            <a:ext cx="9067799" cy="1431382"/>
          </a:xfrm>
        </p:spPr>
        <p:txBody>
          <a:bodyPr/>
          <a:lstStyle/>
          <a:p>
            <a:r>
              <a:rPr lang="en-US" dirty="0"/>
              <a:t>Employee Tuition Plan</a:t>
            </a:r>
          </a:p>
        </p:txBody>
      </p:sp>
      <p:sp>
        <p:nvSpPr>
          <p:cNvPr id="3" name="Content Placeholder 2">
            <a:extLst>
              <a:ext uri="{FF2B5EF4-FFF2-40B4-BE49-F238E27FC236}">
                <a16:creationId xmlns:a16="http://schemas.microsoft.com/office/drawing/2014/main" id="{7DDBB5DF-E238-06A7-04D6-D3332333FB20}"/>
              </a:ext>
            </a:extLst>
          </p:cNvPr>
          <p:cNvSpPr>
            <a:spLocks noGrp="1"/>
          </p:cNvSpPr>
          <p:nvPr>
            <p:ph idx="1"/>
          </p:nvPr>
        </p:nvSpPr>
        <p:spPr>
          <a:xfrm>
            <a:off x="5116285" y="1963643"/>
            <a:ext cx="6300652" cy="3457361"/>
          </a:xfrm>
        </p:spPr>
        <p:txBody>
          <a:bodyPr anchor="ctr"/>
          <a:lstStyle/>
          <a:p>
            <a:pPr marL="0" indent="0">
              <a:lnSpc>
                <a:spcPct val="100000"/>
              </a:lnSpc>
              <a:buNone/>
            </a:pPr>
            <a:r>
              <a:rPr lang="en-US" dirty="0">
                <a:latin typeface="Calibri" panose="020F0502020204030204" pitchFamily="34" charset="0"/>
                <a:cs typeface="Calibri" panose="020F0502020204030204" pitchFamily="34" charset="0"/>
              </a:rPr>
              <a:t> </a:t>
            </a:r>
            <a:r>
              <a:rPr lang="en-US" b="1" dirty="0">
                <a:solidFill>
                  <a:schemeClr val="accent6"/>
                </a:solidFill>
                <a:latin typeface="Calibri" panose="020F0502020204030204" pitchFamily="34" charset="0"/>
                <a:cs typeface="Calibri" panose="020F0502020204030204" pitchFamily="34" charset="0"/>
              </a:rPr>
              <a:t>This goal is complete. </a:t>
            </a:r>
          </a:p>
          <a:p>
            <a:pPr>
              <a:lnSpc>
                <a:spcPct val="100000"/>
              </a:lnSpc>
            </a:pPr>
            <a:r>
              <a:rPr lang="en-US" dirty="0">
                <a:latin typeface="Calibri" panose="020F0502020204030204" pitchFamily="34" charset="0"/>
                <a:cs typeface="Calibri" panose="020F0502020204030204" pitchFamily="34" charset="0"/>
              </a:rPr>
              <a:t>The new Tuition Assistance program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for employees does not rely on a reimbursement model, alleviate the out-of-pocket burden for employees taking classes at PPSC. </a:t>
            </a:r>
          </a:p>
        </p:txBody>
      </p:sp>
      <p:pic>
        <p:nvPicPr>
          <p:cNvPr id="5" name="Graphic 4">
            <a:extLst>
              <a:ext uri="{FF2B5EF4-FFF2-40B4-BE49-F238E27FC236}">
                <a16:creationId xmlns:a16="http://schemas.microsoft.com/office/drawing/2014/main" id="{5CA6BC09-0D17-3B0B-6194-D6B5C70738B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5063" y="1982905"/>
            <a:ext cx="3438099" cy="3438099"/>
          </a:xfrm>
          <a:prstGeom prst="rect">
            <a:avLst/>
          </a:prstGeom>
        </p:spPr>
      </p:pic>
    </p:spTree>
    <p:extLst>
      <p:ext uri="{BB962C8B-B14F-4D97-AF65-F5344CB8AC3E}">
        <p14:creationId xmlns:p14="http://schemas.microsoft.com/office/powerpoint/2010/main" val="1825739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4397-2B59-9F5E-1686-332A7453BBDC}"/>
              </a:ext>
            </a:extLst>
          </p:cNvPr>
          <p:cNvSpPr>
            <a:spLocks noGrp="1"/>
          </p:cNvSpPr>
          <p:nvPr>
            <p:ph type="title"/>
          </p:nvPr>
        </p:nvSpPr>
        <p:spPr>
          <a:xfrm>
            <a:off x="618067" y="458333"/>
            <a:ext cx="10515600" cy="1325563"/>
          </a:xfrm>
        </p:spPr>
        <p:txBody>
          <a:bodyPr/>
          <a:lstStyle/>
          <a:p>
            <a:r>
              <a:rPr lang="en-US" dirty="0"/>
              <a:t>Adult Learners</a:t>
            </a:r>
          </a:p>
        </p:txBody>
      </p:sp>
      <p:sp>
        <p:nvSpPr>
          <p:cNvPr id="3" name="Content Placeholder 2">
            <a:extLst>
              <a:ext uri="{FF2B5EF4-FFF2-40B4-BE49-F238E27FC236}">
                <a16:creationId xmlns:a16="http://schemas.microsoft.com/office/drawing/2014/main" id="{7DDBB5DF-E238-06A7-04D6-D3332333FB20}"/>
              </a:ext>
            </a:extLst>
          </p:cNvPr>
          <p:cNvSpPr>
            <a:spLocks noGrp="1"/>
          </p:cNvSpPr>
          <p:nvPr>
            <p:ph idx="1"/>
          </p:nvPr>
        </p:nvSpPr>
        <p:spPr>
          <a:xfrm>
            <a:off x="618066" y="1783896"/>
            <a:ext cx="7001934" cy="4486275"/>
          </a:xfrm>
        </p:spPr>
        <p:txBody>
          <a:bodyPr/>
          <a:lstStyle/>
          <a:p>
            <a:pPr>
              <a:lnSpc>
                <a:spcPct val="100000"/>
              </a:lnSpc>
            </a:pPr>
            <a:r>
              <a:rPr lang="en-US" dirty="0">
                <a:latin typeface="Calibri" panose="020F0502020204030204" pitchFamily="34" charset="0"/>
                <a:cs typeface="Calibri" panose="020F0502020204030204" pitchFamily="34" charset="0"/>
              </a:rPr>
              <a:t>PPSC ran six sections of accelerated, hybrid, gen ed classes in ENG, COM, and PSY. Rather than lasting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full semester, these classes took place during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 7-week bimester. </a:t>
            </a:r>
          </a:p>
          <a:p>
            <a:pPr lvl="1">
              <a:lnSpc>
                <a:spcPct val="100000"/>
              </a:lnSpc>
            </a:pPr>
            <a:r>
              <a:rPr lang="en-US" dirty="0">
                <a:latin typeface="Calibri" panose="020F0502020204030204" pitchFamily="34" charset="0"/>
                <a:cs typeface="Calibri" panose="020F0502020204030204" pitchFamily="34" charset="0"/>
              </a:rPr>
              <a:t>69% of adult learners passed the accelerated classes.   </a:t>
            </a:r>
          </a:p>
          <a:p>
            <a:pPr>
              <a:lnSpc>
                <a:spcPct val="100000"/>
              </a:lnSpc>
            </a:pPr>
            <a:r>
              <a:rPr lang="en-US" dirty="0">
                <a:latin typeface="Calibri" panose="020F0502020204030204" pitchFamily="34" charset="0"/>
                <a:cs typeface="Calibri" panose="020F0502020204030204" pitchFamily="34" charset="0"/>
              </a:rPr>
              <a:t>The same accelerated, hybrid ENG and COM classes will be offered in the fall, and the Adult Learner Task Force will also conduct a professional development event in the fall for faculty interested in teaching in this format. </a:t>
            </a:r>
          </a:p>
        </p:txBody>
      </p:sp>
      <p:pic>
        <p:nvPicPr>
          <p:cNvPr id="5" name="Picture 4" descr="Adult learner student raising his hand in front of a computer.">
            <a:extLst>
              <a:ext uri="{FF2B5EF4-FFF2-40B4-BE49-F238E27FC236}">
                <a16:creationId xmlns:a16="http://schemas.microsoft.com/office/drawing/2014/main" id="{74BCC5BE-D995-12D0-BC0C-B421BB3091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3771" y="0"/>
            <a:ext cx="3788229" cy="6270171"/>
          </a:xfrm>
          <a:prstGeom prst="rect">
            <a:avLst/>
          </a:prstGeom>
          <a:effectLst>
            <a:outerShdw blurRad="806381" dist="38100" dir="10800000" algn="r" rotWithShape="0">
              <a:prstClr val="black">
                <a:alpha val="20202"/>
              </a:prstClr>
            </a:outerShdw>
          </a:effectLst>
        </p:spPr>
      </p:pic>
    </p:spTree>
    <p:extLst>
      <p:ext uri="{BB962C8B-B14F-4D97-AF65-F5344CB8AC3E}">
        <p14:creationId xmlns:p14="http://schemas.microsoft.com/office/powerpoint/2010/main" val="2669799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F4397-2B59-9F5E-1686-332A7453BBDC}"/>
              </a:ext>
            </a:extLst>
          </p:cNvPr>
          <p:cNvSpPr>
            <a:spLocks noGrp="1"/>
          </p:cNvSpPr>
          <p:nvPr>
            <p:ph type="title"/>
          </p:nvPr>
        </p:nvSpPr>
        <p:spPr/>
        <p:txBody>
          <a:bodyPr/>
          <a:lstStyle/>
          <a:p>
            <a:r>
              <a:rPr lang="en-US" dirty="0"/>
              <a:t>Employee Engagement &amp; Campus Culture</a:t>
            </a:r>
          </a:p>
        </p:txBody>
      </p:sp>
      <p:sp>
        <p:nvSpPr>
          <p:cNvPr id="3" name="Content Placeholder 2">
            <a:extLst>
              <a:ext uri="{FF2B5EF4-FFF2-40B4-BE49-F238E27FC236}">
                <a16:creationId xmlns:a16="http://schemas.microsoft.com/office/drawing/2014/main" id="{7DDBB5DF-E238-06A7-04D6-D3332333FB20}"/>
              </a:ext>
            </a:extLst>
          </p:cNvPr>
          <p:cNvSpPr>
            <a:spLocks noGrp="1"/>
          </p:cNvSpPr>
          <p:nvPr>
            <p:ph idx="1"/>
          </p:nvPr>
        </p:nvSpPr>
        <p:spPr>
          <a:xfrm>
            <a:off x="838200" y="1713081"/>
            <a:ext cx="10515600" cy="4351338"/>
          </a:xfrm>
        </p:spPr>
        <p:txBody>
          <a:bodyPr>
            <a:normAutofit/>
          </a:bodyPr>
          <a:lstStyle/>
          <a:p>
            <a:r>
              <a:rPr lang="en-US" dirty="0">
                <a:latin typeface="Calibri" panose="020F0502020204030204" pitchFamily="34" charset="0"/>
                <a:cs typeface="Calibri" panose="020F0502020204030204" pitchFamily="34" charset="0"/>
              </a:rPr>
              <a:t>The Employee Engagement and Campus Culture Focus Goal Group has convened monthly to analyze the 2022 climate survey data, gather departmental insights, and engage in comprehensive discussions. These efforts have led to the formulation of strategic recommendations aimed at enhancing employee engagement and fostering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 vibrant campus culture. </a:t>
            </a:r>
          </a:p>
          <a:p>
            <a:r>
              <a:rPr lang="en-US" dirty="0">
                <a:latin typeface="Calibri" panose="020F0502020204030204" pitchFamily="34" charset="0"/>
                <a:cs typeface="Calibri" panose="020F0502020204030204" pitchFamily="34" charset="0"/>
              </a:rPr>
              <a:t>The group focuses on cultivating relationship trust among PPSC employees and organizational trust between employees and the institution, and has developed four objectives for 24-25: </a:t>
            </a:r>
          </a:p>
          <a:p>
            <a:pPr marL="914400" lvl="1" indent="-457200">
              <a:buFont typeface="+mj-lt"/>
              <a:buAutoNum type="arabicPeriod"/>
            </a:pPr>
            <a:r>
              <a:rPr lang="en-US" dirty="0">
                <a:latin typeface="Calibri" panose="020F0502020204030204" pitchFamily="34" charset="0"/>
                <a:cs typeface="Calibri" panose="020F0502020204030204" pitchFamily="34" charset="0"/>
              </a:rPr>
              <a:t>Developing Supervisors</a:t>
            </a:r>
          </a:p>
          <a:p>
            <a:pPr marL="914400" lvl="1" indent="-457200">
              <a:buFont typeface="+mj-lt"/>
              <a:buAutoNum type="arabicPeriod"/>
            </a:pPr>
            <a:r>
              <a:rPr lang="en-US" dirty="0">
                <a:latin typeface="Calibri" panose="020F0502020204030204" pitchFamily="34" charset="0"/>
                <a:cs typeface="Calibri" panose="020F0502020204030204" pitchFamily="34" charset="0"/>
              </a:rPr>
              <a:t>Building Community</a:t>
            </a:r>
          </a:p>
          <a:p>
            <a:pPr marL="914400" lvl="1" indent="-457200">
              <a:buFont typeface="+mj-lt"/>
              <a:buAutoNum type="arabicPeriod"/>
            </a:pPr>
            <a:r>
              <a:rPr lang="en-US" dirty="0">
                <a:latin typeface="Calibri" panose="020F0502020204030204" pitchFamily="34" charset="0"/>
                <a:cs typeface="Calibri" panose="020F0502020204030204" pitchFamily="34" charset="0"/>
              </a:rPr>
              <a:t>Leading Change and Communication</a:t>
            </a:r>
          </a:p>
          <a:p>
            <a:pPr marL="914400" lvl="1" indent="-457200">
              <a:buFont typeface="+mj-lt"/>
              <a:buAutoNum type="arabicPeriod"/>
            </a:pPr>
            <a:r>
              <a:rPr lang="en-US" dirty="0">
                <a:latin typeface="Calibri" panose="020F0502020204030204" pitchFamily="34" charset="0"/>
                <a:cs typeface="Calibri" panose="020F0502020204030204" pitchFamily="34" charset="0"/>
              </a:rPr>
              <a:t>Normalizing Diversity, Equity, Inclusion, and Belonging (DEIB)</a:t>
            </a:r>
          </a:p>
        </p:txBody>
      </p:sp>
    </p:spTree>
    <p:extLst>
      <p:ext uri="{BB962C8B-B14F-4D97-AF65-F5344CB8AC3E}">
        <p14:creationId xmlns:p14="http://schemas.microsoft.com/office/powerpoint/2010/main" val="182955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84B0-21D7-0ACF-ABAC-07DA952BD785}"/>
              </a:ext>
            </a:extLst>
          </p:cNvPr>
          <p:cNvSpPr>
            <a:spLocks noGrp="1"/>
          </p:cNvSpPr>
          <p:nvPr>
            <p:ph type="title"/>
          </p:nvPr>
        </p:nvSpPr>
        <p:spPr>
          <a:xfrm>
            <a:off x="618066" y="365125"/>
            <a:ext cx="10515600" cy="1325563"/>
          </a:xfrm>
        </p:spPr>
        <p:txBody>
          <a:bodyPr/>
          <a:lstStyle/>
          <a:p>
            <a:r>
              <a:rPr lang="en-US" dirty="0"/>
              <a:t>New Focus Goals AY24/25</a:t>
            </a:r>
          </a:p>
        </p:txBody>
      </p:sp>
      <p:sp>
        <p:nvSpPr>
          <p:cNvPr id="3" name="Content Placeholder 2">
            <a:extLst>
              <a:ext uri="{FF2B5EF4-FFF2-40B4-BE49-F238E27FC236}">
                <a16:creationId xmlns:a16="http://schemas.microsoft.com/office/drawing/2014/main" id="{8E4628BC-9C36-A2CA-142C-FB230C4CEFB2}"/>
              </a:ext>
            </a:extLst>
          </p:cNvPr>
          <p:cNvSpPr>
            <a:spLocks noGrp="1"/>
          </p:cNvSpPr>
          <p:nvPr>
            <p:ph idx="1"/>
          </p:nvPr>
        </p:nvSpPr>
        <p:spPr>
          <a:xfrm>
            <a:off x="618066" y="1690688"/>
            <a:ext cx="6153443" cy="4486275"/>
          </a:xfrm>
        </p:spPr>
        <p:txBody>
          <a:bodyPr>
            <a:normAutofit/>
          </a:bodyPr>
          <a:lstStyle/>
          <a:p>
            <a:pPr>
              <a:lnSpc>
                <a:spcPct val="100000"/>
              </a:lnSpc>
            </a:pPr>
            <a:r>
              <a:rPr lang="en-US" b="1" dirty="0">
                <a:latin typeface="Calibri" panose="020F0502020204030204" pitchFamily="34" charset="0"/>
                <a:cs typeface="Calibri" panose="020F0502020204030204" pitchFamily="34" charset="0"/>
              </a:rPr>
              <a:t>Downtown Revitalization</a:t>
            </a:r>
          </a:p>
          <a:p>
            <a:pPr lvl="1">
              <a:lnSpc>
                <a:spcPct val="100000"/>
              </a:lnSpc>
            </a:pPr>
            <a:r>
              <a:rPr lang="en-US" dirty="0">
                <a:latin typeface="Calibri" panose="020F0502020204030204" pitchFamily="34" charset="0"/>
                <a:cs typeface="Calibri" panose="020F0502020204030204" pitchFamily="34" charset="0"/>
              </a:rPr>
              <a:t>A steering committee of faculty and staff began work in May 2024 to move forward with the Downtown Campus Revitalization project. </a:t>
            </a:r>
          </a:p>
          <a:p>
            <a:pPr>
              <a:lnSpc>
                <a:spcPct val="100000"/>
              </a:lnSpc>
            </a:pPr>
            <a:r>
              <a:rPr lang="en-US" b="1" dirty="0">
                <a:latin typeface="Calibri" panose="020F0502020204030204" pitchFamily="34" charset="0"/>
                <a:cs typeface="Calibri" panose="020F0502020204030204" pitchFamily="34" charset="0"/>
              </a:rPr>
              <a:t>Becoming an HSI</a:t>
            </a:r>
          </a:p>
          <a:p>
            <a:pPr lvl="1">
              <a:lnSpc>
                <a:spcPct val="100000"/>
              </a:lnSpc>
            </a:pPr>
            <a:r>
              <a:rPr lang="en-US" dirty="0">
                <a:latin typeface="Calibri" panose="020F0502020204030204" pitchFamily="34" charset="0"/>
                <a:cs typeface="Calibri" panose="020F0502020204030204" pitchFamily="34" charset="0"/>
              </a:rPr>
              <a:t>Dr. Enrique Romo, Vice President of Student Experience and Equity, is co-leading a group focused on not only meeting the eligibility requirements for HSI designation, but also on building the infrastructure to best support the success of Latine students. </a:t>
            </a:r>
          </a:p>
        </p:txBody>
      </p:sp>
      <p:pic>
        <p:nvPicPr>
          <p:cNvPr id="5" name="Picture 7" descr="Pikes Peak State College Downtown Campus.">
            <a:extLst>
              <a:ext uri="{FF2B5EF4-FFF2-40B4-BE49-F238E27FC236}">
                <a16:creationId xmlns:a16="http://schemas.microsoft.com/office/drawing/2014/main" id="{20505D42-34BF-F336-BA06-CF2D31EBDCE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7699" y="-1"/>
            <a:ext cx="4935422" cy="6272213"/>
          </a:xfrm>
          <a:prstGeom prst="rect">
            <a:avLst/>
          </a:prstGeom>
          <a:effectLst>
            <a:outerShdw blurRad="447458" dist="166229" dir="10740000" algn="r" rotWithShape="0">
              <a:schemeClr val="bg2">
                <a:lumMod val="25000"/>
                <a:alpha val="19600"/>
              </a:schemeClr>
            </a:outerShdw>
          </a:effectLst>
        </p:spPr>
      </p:pic>
    </p:spTree>
    <p:extLst>
      <p:ext uri="{BB962C8B-B14F-4D97-AF65-F5344CB8AC3E}">
        <p14:creationId xmlns:p14="http://schemas.microsoft.com/office/powerpoint/2010/main" val="793013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C564E0-D9B2-4C10-31E0-E997BEDC0CE1}"/>
              </a:ext>
              <a:ext uri="{C183D7F6-B498-43B3-948B-1728B52AA6E4}">
                <adec:decorative xmlns:adec="http://schemas.microsoft.com/office/drawing/2017/decorative" val="1"/>
              </a:ext>
            </a:extLst>
          </p:cNvPr>
          <p:cNvSpPr/>
          <p:nvPr/>
        </p:nvSpPr>
        <p:spPr>
          <a:xfrm>
            <a:off x="0" y="1964097"/>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933852-C239-D67C-3705-D69A29856E91}"/>
              </a:ext>
              <a:ext uri="{C183D7F6-B498-43B3-948B-1728B52AA6E4}">
                <adec:decorative xmlns:adec="http://schemas.microsoft.com/office/drawing/2017/decorative" val="1"/>
              </a:ext>
            </a:extLst>
          </p:cNvPr>
          <p:cNvSpPr/>
          <p:nvPr/>
        </p:nvSpPr>
        <p:spPr>
          <a:xfrm>
            <a:off x="282752" y="0"/>
            <a:ext cx="11626496" cy="627184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0E8882-A0B5-65C5-8099-35981E8881F3}"/>
              </a:ext>
            </a:extLst>
          </p:cNvPr>
          <p:cNvSpPr>
            <a:spLocks noGrp="1"/>
          </p:cNvSpPr>
          <p:nvPr>
            <p:ph type="title"/>
          </p:nvPr>
        </p:nvSpPr>
        <p:spPr>
          <a:xfrm>
            <a:off x="838200" y="223148"/>
            <a:ext cx="10515600" cy="564232"/>
          </a:xfrm>
        </p:spPr>
        <p:txBody>
          <a:bodyPr>
            <a:normAutofit fontScale="90000"/>
          </a:bodyPr>
          <a:lstStyle/>
          <a:p>
            <a:r>
              <a:rPr lang="en-US" dirty="0"/>
              <a:t>Downtown Campus Revitalization – Historic Enrollment</a:t>
            </a:r>
          </a:p>
        </p:txBody>
      </p:sp>
      <p:graphicFrame>
        <p:nvGraphicFramePr>
          <p:cNvPr id="6" name="Chart 5" descr="Line graph titled 'Downtown Campus Revitalization – Historic Enrollment' showing the percentage of Total Annualized FTE by Campus/Location from AY2010 to AY2024. The graph includes the following locations: Downtown Campus, Centennial, All Online + Virtual, CHES+ Rampart + UCHealth, High Schools, and All Other (Falcon + military + miscellaneous). The graph highlights a decline in the Downtown Campus percentage from 10.3% in AY2010 to 2.8% in AY2024, and an increase in the Online + Virtual category from 21% in AY2010 to 42% in AY2024. Centennial shows a slight decrease from 41% to 28%, while CHES+ Rampart + UCHealth and High Schools demonstrate more stable trends. Other categories show minimal fluctuations.">
            <a:extLst>
              <a:ext uri="{FF2B5EF4-FFF2-40B4-BE49-F238E27FC236}">
                <a16:creationId xmlns:a16="http://schemas.microsoft.com/office/drawing/2014/main" id="{58B6C799-8F93-3C08-C33F-286F176F20A8}"/>
              </a:ext>
            </a:extLst>
          </p:cNvPr>
          <p:cNvGraphicFramePr>
            <a:graphicFrameLocks/>
          </p:cNvGraphicFramePr>
          <p:nvPr>
            <p:extLst>
              <p:ext uri="{D42A27DB-BD31-4B8C-83A1-F6EECF244321}">
                <p14:modId xmlns:p14="http://schemas.microsoft.com/office/powerpoint/2010/main" val="3730136988"/>
              </p:ext>
            </p:extLst>
          </p:nvPr>
        </p:nvGraphicFramePr>
        <p:xfrm>
          <a:off x="282751" y="787381"/>
          <a:ext cx="11626497" cy="51412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00262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332362" y="241301"/>
            <a:ext cx="10515600" cy="1130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Commencement Stats</a:t>
            </a:r>
          </a:p>
        </p:txBody>
      </p:sp>
      <p:pic>
        <p:nvPicPr>
          <p:cNvPr id="15" name="Picture 14" descr="Pikes Peak State College Seal.">
            <a:extLst>
              <a:ext uri="{FF2B5EF4-FFF2-40B4-BE49-F238E27FC236}">
                <a16:creationId xmlns:a16="http://schemas.microsoft.com/office/drawing/2014/main" id="{3FFAF313-3905-29B7-FCCC-D5700AE1F86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775" y="1196716"/>
            <a:ext cx="4528458" cy="4528458"/>
          </a:xfrm>
          <a:prstGeom prst="rect">
            <a:avLst/>
          </a:prstGeom>
        </p:spPr>
      </p:pic>
      <p:sp>
        <p:nvSpPr>
          <p:cNvPr id="7" name="TextBox 6">
            <a:extLst>
              <a:ext uri="{FF2B5EF4-FFF2-40B4-BE49-F238E27FC236}">
                <a16:creationId xmlns:a16="http://schemas.microsoft.com/office/drawing/2014/main" id="{49CFE0D6-B125-A8EA-D1B3-3A552BEF1D43}"/>
              </a:ext>
            </a:extLst>
          </p:cNvPr>
          <p:cNvSpPr txBox="1"/>
          <p:nvPr/>
        </p:nvSpPr>
        <p:spPr>
          <a:xfrm>
            <a:off x="5837987" y="2352949"/>
            <a:ext cx="5648696" cy="22775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1200"/>
              </a:spcBef>
            </a:pPr>
            <a:r>
              <a:rPr lang="en-US" sz="2400" b="1" i="0" u="none" strike="noStrike" dirty="0">
                <a:effectLst/>
                <a:latin typeface="Calibri" panose="020F0502020204030204" pitchFamily="34" charset="0"/>
                <a:cs typeface="Calibri" panose="020F0502020204030204" pitchFamily="34" charset="0"/>
              </a:rPr>
              <a:t>Commencement Stats</a:t>
            </a:r>
            <a:br>
              <a:rPr lang="en-US" sz="2000" b="1" i="0" u="none" strike="noStrike" dirty="0">
                <a:effectLst/>
                <a:latin typeface="Calibri" panose="020F0502020204030204" pitchFamily="34" charset="0"/>
                <a:cs typeface="Calibri" panose="020F0502020204030204" pitchFamily="34" charset="0"/>
              </a:rPr>
            </a:br>
            <a:r>
              <a:rPr lang="en-US" i="1" u="none" strike="noStrike" dirty="0">
                <a:solidFill>
                  <a:schemeClr val="accent6"/>
                </a:solidFill>
                <a:effectLst/>
                <a:latin typeface="Calibri" panose="020F0502020204030204" pitchFamily="34" charset="0"/>
                <a:cs typeface="Calibri" panose="020F0502020204030204" pitchFamily="34" charset="0"/>
              </a:rPr>
              <a:t>Thank you to Commencement Coordinator Brian </a:t>
            </a:r>
            <a:r>
              <a:rPr lang="en-US" i="1" u="none" strike="noStrike" dirty="0" err="1">
                <a:solidFill>
                  <a:schemeClr val="accent6"/>
                </a:solidFill>
                <a:effectLst/>
                <a:latin typeface="Calibri" panose="020F0502020204030204" pitchFamily="34" charset="0"/>
                <a:cs typeface="Calibri" panose="020F0502020204030204" pitchFamily="34" charset="0"/>
              </a:rPr>
              <a:t>Pumilia</a:t>
            </a:r>
            <a:r>
              <a:rPr lang="en-US" i="1" u="none" strike="noStrike" dirty="0">
                <a:solidFill>
                  <a:schemeClr val="accent6"/>
                </a:solidFill>
                <a:effectLst/>
                <a:latin typeface="Calibri" panose="020F0502020204030204" pitchFamily="34" charset="0"/>
                <a:cs typeface="Calibri" panose="020F0502020204030204" pitchFamily="34" charset="0"/>
              </a:rPr>
              <a:t>.</a:t>
            </a:r>
          </a:p>
          <a:p>
            <a:pPr marL="342900" indent="-342900" algn="l">
              <a:spcBef>
                <a:spcPts val="600"/>
              </a:spcBef>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Record 633 graduates walked for commencement </a:t>
            </a:r>
          </a:p>
          <a:p>
            <a:pPr marL="342900" indent="-342900" algn="l">
              <a:spcBef>
                <a:spcPts val="600"/>
              </a:spcBef>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6,000 guests </a:t>
            </a:r>
          </a:p>
          <a:p>
            <a:pPr marL="342900" indent="-342900" algn="l">
              <a:spcBef>
                <a:spcPts val="600"/>
              </a:spcBef>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130 Volunteers </a:t>
            </a:r>
          </a:p>
          <a:p>
            <a:pPr marL="342900" indent="-342900" algn="l">
              <a:spcBef>
                <a:spcPts val="600"/>
              </a:spcBef>
              <a:buFont typeface="Arial" panose="020B0604020202020204" pitchFamily="34" charset="0"/>
              <a:buChar char="•"/>
            </a:pPr>
            <a:r>
              <a:rPr lang="en-US" sz="2000" b="0" i="0" u="none" strike="noStrike" dirty="0">
                <a:effectLst/>
                <a:latin typeface="Calibri" panose="020F0502020204030204" pitchFamily="34" charset="0"/>
                <a:cs typeface="Calibri" panose="020F0502020204030204" pitchFamily="34" charset="0"/>
              </a:rPr>
              <a:t>88% rated their experience very good or good </a:t>
            </a:r>
          </a:p>
        </p:txBody>
      </p:sp>
    </p:spTree>
    <p:extLst>
      <p:ext uri="{BB962C8B-B14F-4D97-AF65-F5344CB8AC3E}">
        <p14:creationId xmlns:p14="http://schemas.microsoft.com/office/powerpoint/2010/main" val="4037101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4080040" y="175560"/>
            <a:ext cx="8111960" cy="704001"/>
          </a:xfrm>
        </p:spPr>
        <p:txBody>
          <a:bodyPr>
            <a:normAutofit/>
          </a:bodyPr>
          <a:lstStyle/>
          <a:p>
            <a:r>
              <a:rPr lang="en-US" sz="2800" dirty="0"/>
              <a:t>Parking, Awareness, Safety &amp; Security - Prerequisite</a:t>
            </a:r>
          </a:p>
        </p:txBody>
      </p:sp>
      <p:sp>
        <p:nvSpPr>
          <p:cNvPr id="12" name="TextBox 11">
            <a:extLst>
              <a:ext uri="{FF2B5EF4-FFF2-40B4-BE49-F238E27FC236}">
                <a16:creationId xmlns:a16="http://schemas.microsoft.com/office/drawing/2014/main" id="{923B3D34-C1E6-14BF-D0E8-CE133B083492}"/>
              </a:ext>
            </a:extLst>
          </p:cNvPr>
          <p:cNvSpPr txBox="1"/>
          <p:nvPr/>
        </p:nvSpPr>
        <p:spPr>
          <a:xfrm>
            <a:off x="4080040" y="830252"/>
            <a:ext cx="7866080" cy="5273238"/>
          </a:xfrm>
          <a:prstGeom prst="rect">
            <a:avLst/>
          </a:prstGeom>
          <a:noFill/>
        </p:spPr>
        <p:txBody>
          <a:bodyPr wrap="square">
            <a:spAutoFit/>
          </a:bodyPr>
          <a:lstStyle/>
          <a:p>
            <a:pPr marL="0" indent="0">
              <a:lnSpc>
                <a:spcPct val="100000"/>
              </a:lnSpc>
              <a:spcAft>
                <a:spcPts val="400"/>
              </a:spcAft>
              <a:buNone/>
            </a:pPr>
            <a:r>
              <a:rPr lang="en-US" sz="1600" b="1" i="1" dirty="0">
                <a:solidFill>
                  <a:schemeClr val="accent4"/>
                </a:solidFill>
                <a:latin typeface="Calibri"/>
                <a:ea typeface="Verdana"/>
                <a:cs typeface="Calibri"/>
              </a:rPr>
              <a:t>Summer Accomplishments</a:t>
            </a:r>
            <a:endParaRPr lang="en-US" sz="1600" dirty="0">
              <a:solidFill>
                <a:schemeClr val="accent4"/>
              </a:solidFill>
              <a:latin typeface="Calibri"/>
              <a:ea typeface="Verdana"/>
              <a:cs typeface="Calibri"/>
            </a:endParaRPr>
          </a:p>
          <a:p>
            <a:pPr marL="342900" indent="-342900">
              <a:buFont typeface="Arial" panose="020B0604020202020204" pitchFamily="34" charset="0"/>
              <a:buChar char="•"/>
            </a:pPr>
            <a:r>
              <a:rPr lang="en-US" sz="1600" dirty="0">
                <a:latin typeface="Calibri"/>
                <a:ea typeface="Verdana"/>
                <a:cs typeface="Calibri"/>
              </a:rPr>
              <a:t>Added external lighting to entrance of Studio West  </a:t>
            </a:r>
          </a:p>
          <a:p>
            <a:pPr marL="342900" indent="-342900">
              <a:buFont typeface="Arial" panose="020B0604020202020204" pitchFamily="34" charset="0"/>
              <a:buChar char="•"/>
            </a:pPr>
            <a:r>
              <a:rPr lang="en-US" sz="1600" dirty="0">
                <a:latin typeface="Calibri"/>
                <a:ea typeface="Verdana"/>
                <a:cs typeface="Calibri"/>
              </a:rPr>
              <a:t>Staffed and stationed a full-time police officer at DTC </a:t>
            </a:r>
          </a:p>
          <a:p>
            <a:pPr marL="342900" indent="-342900">
              <a:buFont typeface="Arial" panose="020B0604020202020204" pitchFamily="34" charset="0"/>
              <a:buChar char="•"/>
            </a:pPr>
            <a:r>
              <a:rPr lang="en-US" sz="1600" dirty="0">
                <a:latin typeface="Calibri"/>
                <a:ea typeface="Verdana"/>
                <a:cs typeface="Calibri"/>
              </a:rPr>
              <a:t>Staff security guard in evening shift </a:t>
            </a:r>
          </a:p>
          <a:p>
            <a:pPr marL="342900" indent="-342900">
              <a:buFont typeface="Arial" panose="020B0604020202020204" pitchFamily="34" charset="0"/>
              <a:buChar char="•"/>
            </a:pPr>
            <a:r>
              <a:rPr lang="en-US" sz="1600" dirty="0">
                <a:latin typeface="Calibri"/>
                <a:ea typeface="Verdana"/>
                <a:cs typeface="Calibri"/>
              </a:rPr>
              <a:t>Developed new digital scan badges for DTC students (pilot program) </a:t>
            </a:r>
          </a:p>
          <a:p>
            <a:pPr marL="342900" indent="-342900">
              <a:buFont typeface="Arial" panose="020B0604020202020204" pitchFamily="34" charset="0"/>
              <a:buChar char="•"/>
            </a:pPr>
            <a:r>
              <a:rPr lang="en-US" sz="1600" dirty="0">
                <a:latin typeface="Calibri"/>
                <a:ea typeface="Verdana"/>
                <a:cs typeface="Calibri"/>
              </a:rPr>
              <a:t>Scheduled a Safety/Risk assessment for area around DTC </a:t>
            </a:r>
          </a:p>
          <a:p>
            <a:pPr marL="342900" indent="-342900">
              <a:buFont typeface="Arial" panose="020B0604020202020204" pitchFamily="34" charset="0"/>
              <a:buChar char="•"/>
            </a:pPr>
            <a:r>
              <a:rPr lang="en-US" sz="1600" dirty="0">
                <a:latin typeface="Calibri"/>
                <a:ea typeface="Verdana"/>
                <a:cs typeface="Calibri"/>
              </a:rPr>
              <a:t>Spec’d and ordered DTC signage and wayfinding   </a:t>
            </a:r>
          </a:p>
          <a:p>
            <a:pPr marL="342900" indent="-342900">
              <a:buFont typeface="Arial" panose="020B0604020202020204" pitchFamily="34" charset="0"/>
              <a:buChar char="•"/>
            </a:pPr>
            <a:r>
              <a:rPr lang="en-US" sz="1600" dirty="0">
                <a:latin typeface="Calibri"/>
                <a:ea typeface="Verdana"/>
                <a:cs typeface="Calibri"/>
              </a:rPr>
              <a:t>Strengthened partnership with Antlers Parking Garage leading to parking garage improvements (new PPSC signage, brighter, cleaner,  security guard support &amp; </a:t>
            </a:r>
            <a:br>
              <a:rPr lang="en-US" sz="1600" dirty="0">
                <a:latin typeface="Calibri"/>
                <a:ea typeface="Verdana"/>
                <a:cs typeface="Calibri"/>
              </a:rPr>
            </a:br>
            <a:r>
              <a:rPr lang="en-US" sz="1600" dirty="0">
                <a:latin typeface="Calibri"/>
                <a:ea typeface="Verdana"/>
                <a:cs typeface="Calibri"/>
              </a:rPr>
              <a:t>higher level parking in evenings) </a:t>
            </a:r>
          </a:p>
          <a:p>
            <a:pPr marL="342900" indent="-342900">
              <a:buFont typeface="Arial" panose="020B0604020202020204" pitchFamily="34" charset="0"/>
              <a:buChar char="•"/>
            </a:pPr>
            <a:r>
              <a:rPr lang="en-US" sz="1600" dirty="0">
                <a:latin typeface="Calibri"/>
                <a:ea typeface="Verdana"/>
                <a:cs typeface="Calibri"/>
              </a:rPr>
              <a:t>Updated hardware on downtown access doors to accommodate new key card process.</a:t>
            </a:r>
          </a:p>
          <a:p>
            <a:pPr marL="342900" marR="0" lvl="0" indent="-3429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A3A5F"/>
                </a:solidFill>
                <a:effectLst/>
                <a:uLnTx/>
                <a:uFillTx/>
                <a:latin typeface="Calibri"/>
                <a:ea typeface="Verdana"/>
                <a:cs typeface="Calibri"/>
              </a:rPr>
              <a:t>Joined two downtown partnership boards focused on safety and security</a:t>
            </a:r>
            <a:r>
              <a:rPr lang="en-US" sz="1600" dirty="0">
                <a:latin typeface="Calibri"/>
                <a:ea typeface="Verdana"/>
                <a:cs typeface="Calibri"/>
              </a:rPr>
              <a:t> </a:t>
            </a:r>
          </a:p>
          <a:p>
            <a:pPr fontAlgn="base">
              <a:spcBef>
                <a:spcPts val="1200"/>
              </a:spcBef>
              <a:spcAft>
                <a:spcPts val="400"/>
              </a:spcAft>
            </a:pPr>
            <a:r>
              <a:rPr lang="en-US" sz="1600" b="1" i="1" dirty="0">
                <a:solidFill>
                  <a:schemeClr val="accent4"/>
                </a:solidFill>
                <a:latin typeface="Calibri"/>
                <a:ea typeface="Verdana"/>
                <a:cs typeface="Calibri"/>
              </a:rPr>
              <a:t>Upcoming Work </a:t>
            </a:r>
          </a:p>
          <a:p>
            <a:pPr marL="342900" indent="-342900" fontAlgn="base">
              <a:buFont typeface="Arial" panose="020B0604020202020204" pitchFamily="34" charset="0"/>
              <a:buChar char="•"/>
            </a:pPr>
            <a:r>
              <a:rPr lang="en-US" sz="1600" dirty="0">
                <a:latin typeface="Calibri"/>
                <a:ea typeface="Verdana"/>
                <a:cs typeface="Calibri"/>
              </a:rPr>
              <a:t>Resource document for staff – new key card process  </a:t>
            </a:r>
          </a:p>
          <a:p>
            <a:pPr marL="342900" indent="-342900" fontAlgn="base">
              <a:buFont typeface="Arial" panose="020B0604020202020204" pitchFamily="34" charset="0"/>
              <a:buChar char="•"/>
            </a:pPr>
            <a:r>
              <a:rPr lang="en-US" sz="1600" dirty="0">
                <a:latin typeface="Calibri"/>
                <a:ea typeface="Verdana"/>
                <a:cs typeface="Calibri"/>
              </a:rPr>
              <a:t>Installation of fencing downtown and in partnership with PPLD </a:t>
            </a:r>
          </a:p>
          <a:p>
            <a:pPr marL="342900" indent="-342900" fontAlgn="base">
              <a:buFont typeface="Arial" panose="020B0604020202020204" pitchFamily="34" charset="0"/>
              <a:buChar char="•"/>
            </a:pPr>
            <a:r>
              <a:rPr lang="en-US" sz="1600" dirty="0">
                <a:latin typeface="Calibri"/>
                <a:ea typeface="Verdana"/>
                <a:cs typeface="Calibri"/>
              </a:rPr>
              <a:t>Install building &amp; environmental signage </a:t>
            </a:r>
          </a:p>
          <a:p>
            <a:pPr marL="342900" indent="-342900" fontAlgn="base">
              <a:buFont typeface="Arial" panose="020B0604020202020204" pitchFamily="34" charset="0"/>
              <a:buChar char="•"/>
            </a:pPr>
            <a:r>
              <a:rPr lang="en-US" sz="1600" dirty="0">
                <a:latin typeface="Calibri"/>
                <a:ea typeface="Verdana"/>
                <a:cs typeface="Calibri"/>
              </a:rPr>
              <a:t>Contract with Security Officer Firm </a:t>
            </a:r>
          </a:p>
          <a:p>
            <a:pPr marL="342900" indent="-342900" fontAlgn="base">
              <a:buFont typeface="Arial" panose="020B0604020202020204" pitchFamily="34" charset="0"/>
              <a:buChar char="•"/>
            </a:pPr>
            <a:r>
              <a:rPr lang="en-US" sz="1600" dirty="0">
                <a:latin typeface="Calibri"/>
                <a:ea typeface="Verdana"/>
                <a:cs typeface="Calibri"/>
              </a:rPr>
              <a:t>Pave parking lot behind Studio West </a:t>
            </a:r>
          </a:p>
          <a:p>
            <a:pPr marL="342900" indent="-342900" fontAlgn="base">
              <a:buFont typeface="Arial" panose="020B0604020202020204" pitchFamily="34" charset="0"/>
              <a:buChar char="•"/>
            </a:pPr>
            <a:r>
              <a:rPr lang="en-US" sz="1600" dirty="0">
                <a:latin typeface="Calibri"/>
                <a:ea typeface="Verdana"/>
                <a:cs typeface="Calibri"/>
              </a:rPr>
              <a:t>Landscape the Kiowa side of DTC </a:t>
            </a:r>
          </a:p>
          <a:p>
            <a:pPr marL="342900" indent="-342900" fontAlgn="base">
              <a:buFont typeface="Arial" panose="020B0604020202020204" pitchFamily="34" charset="0"/>
              <a:buChar char="•"/>
            </a:pPr>
            <a:r>
              <a:rPr lang="en-US" sz="1600" dirty="0">
                <a:latin typeface="Calibri"/>
                <a:ea typeface="Verdana"/>
                <a:cs typeface="Calibri"/>
              </a:rPr>
              <a:t>Continue to research streamlined parking process for students </a:t>
            </a:r>
          </a:p>
        </p:txBody>
      </p:sp>
      <p:pic>
        <p:nvPicPr>
          <p:cNvPr id="10" name="Picture 9" descr="Downtown Campus Learning Commons.">
            <a:extLst>
              <a:ext uri="{FF2B5EF4-FFF2-40B4-BE49-F238E27FC236}">
                <a16:creationId xmlns:a16="http://schemas.microsoft.com/office/drawing/2014/main" id="{90F32809-9D60-46FD-0832-61B0E0AA28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248508" y="1263748"/>
            <a:ext cx="6248400" cy="3751384"/>
          </a:xfrm>
          <a:prstGeom prst="rect">
            <a:avLst/>
          </a:prstGeom>
          <a:effectLst>
            <a:outerShdw blurRad="377158" dist="38100" algn="l" rotWithShape="0">
              <a:prstClr val="black">
                <a:alpha val="20401"/>
              </a:prstClr>
            </a:outerShdw>
          </a:effectLst>
        </p:spPr>
      </p:pic>
    </p:spTree>
    <p:extLst>
      <p:ext uri="{BB962C8B-B14F-4D97-AF65-F5344CB8AC3E}">
        <p14:creationId xmlns:p14="http://schemas.microsoft.com/office/powerpoint/2010/main" val="1874212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529305"/>
            <a:ext cx="10515600" cy="1325563"/>
          </a:xfrm>
        </p:spPr>
        <p:txBody>
          <a:bodyPr>
            <a:normAutofit/>
          </a:bodyPr>
          <a:lstStyle/>
          <a:p>
            <a:r>
              <a:rPr lang="en-US" dirty="0"/>
              <a:t>Focus Areas for Downtown </a:t>
            </a:r>
            <a:br>
              <a:rPr lang="en-US" dirty="0"/>
            </a:br>
            <a:r>
              <a:rPr lang="en-US" dirty="0"/>
              <a:t>Campus Revitalization</a:t>
            </a:r>
          </a:p>
        </p:txBody>
      </p:sp>
      <p:sp>
        <p:nvSpPr>
          <p:cNvPr id="12" name="TextBox 11">
            <a:extLst>
              <a:ext uri="{FF2B5EF4-FFF2-40B4-BE49-F238E27FC236}">
                <a16:creationId xmlns:a16="http://schemas.microsoft.com/office/drawing/2014/main" id="{923B3D34-C1E6-14BF-D0E8-CE133B083492}"/>
              </a:ext>
            </a:extLst>
          </p:cNvPr>
          <p:cNvSpPr txBox="1"/>
          <p:nvPr/>
        </p:nvSpPr>
        <p:spPr>
          <a:xfrm>
            <a:off x="715297" y="2207096"/>
            <a:ext cx="4545472" cy="2468368"/>
          </a:xfrm>
          <a:prstGeom prst="rect">
            <a:avLst/>
          </a:prstGeom>
          <a:noFill/>
        </p:spPr>
        <p:txBody>
          <a:bodyPr wrap="square" lIns="91440" tIns="45720" rIns="91440" bIns="45720" anchor="t">
            <a:spAutoFit/>
          </a:bodyPr>
          <a:lstStyle/>
          <a:p>
            <a:pPr marL="342900" indent="-342900">
              <a:lnSpc>
                <a:spcPct val="200000"/>
              </a:lnSpc>
              <a:buFont typeface="Arial" panose="020B0604020202020204" pitchFamily="34" charset="0"/>
              <a:buChar char="•"/>
            </a:pPr>
            <a:r>
              <a:rPr lang="en-US" sz="2000" dirty="0">
                <a:latin typeface="Calibri"/>
                <a:ea typeface="Verdana"/>
                <a:cs typeface="Calibri"/>
              </a:rPr>
              <a:t>Futures Academy</a:t>
            </a:r>
          </a:p>
          <a:p>
            <a:pPr marL="342900" indent="-342900">
              <a:lnSpc>
                <a:spcPct val="200000"/>
              </a:lnSpc>
              <a:buFont typeface="Arial" panose="020B0604020202020204" pitchFamily="34" charset="0"/>
              <a:buChar char="•"/>
            </a:pPr>
            <a:r>
              <a:rPr lang="en-US" sz="2000" dirty="0">
                <a:solidFill>
                  <a:srgbClr val="0A3A5F"/>
                </a:solidFill>
                <a:ea typeface="+mn-lt"/>
                <a:cs typeface="+mn-lt"/>
              </a:rPr>
              <a:t>Non-credit &amp; Short-term Planning </a:t>
            </a:r>
          </a:p>
          <a:p>
            <a:pPr marL="342900" indent="-342900">
              <a:lnSpc>
                <a:spcPct val="200000"/>
              </a:lnSpc>
              <a:buFont typeface="Arial" panose="020B0604020202020204" pitchFamily="34" charset="0"/>
              <a:buChar char="•"/>
            </a:pPr>
            <a:r>
              <a:rPr lang="en-US" sz="2000" dirty="0">
                <a:solidFill>
                  <a:srgbClr val="0A3A5F"/>
                </a:solidFill>
                <a:ea typeface="+mn-lt"/>
                <a:cs typeface="+mn-lt"/>
              </a:rPr>
              <a:t>Engagement &amp; Events </a:t>
            </a:r>
          </a:p>
          <a:p>
            <a:pPr marL="342900" indent="-342900">
              <a:lnSpc>
                <a:spcPct val="200000"/>
              </a:lnSpc>
              <a:buFont typeface="Arial" panose="020B0604020202020204" pitchFamily="34" charset="0"/>
              <a:buChar char="•"/>
            </a:pPr>
            <a:r>
              <a:rPr lang="en-US" sz="2000" dirty="0">
                <a:solidFill>
                  <a:srgbClr val="0A3A5F"/>
                </a:solidFill>
                <a:ea typeface="+mn-lt"/>
                <a:cs typeface="+mn-lt"/>
              </a:rPr>
              <a:t>Student Support Services </a:t>
            </a:r>
            <a:endParaRPr lang="en-US" sz="2000" dirty="0">
              <a:solidFill>
                <a:srgbClr val="0A3A5F"/>
              </a:solidFill>
              <a:latin typeface="Calibri"/>
              <a:ea typeface="Calibri"/>
              <a:cs typeface="Calibri"/>
            </a:endParaRPr>
          </a:p>
        </p:txBody>
      </p:sp>
      <p:pic>
        <p:nvPicPr>
          <p:cNvPr id="3" name="Picture 7" descr="PPSC Downtown Campus.">
            <a:extLst>
              <a:ext uri="{FF2B5EF4-FFF2-40B4-BE49-F238E27FC236}">
                <a16:creationId xmlns:a16="http://schemas.microsoft.com/office/drawing/2014/main" id="{2303387B-F4D8-D1E7-754A-D5438A4066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67699" y="-1"/>
            <a:ext cx="4935422" cy="6272213"/>
          </a:xfrm>
          <a:prstGeom prst="rect">
            <a:avLst/>
          </a:prstGeom>
          <a:effectLst>
            <a:outerShdw blurRad="447458" dist="166229" dir="10740000" algn="r" rotWithShape="0">
              <a:schemeClr val="bg2">
                <a:lumMod val="25000"/>
                <a:alpha val="19600"/>
              </a:schemeClr>
            </a:outerShdw>
          </a:effectLst>
        </p:spPr>
      </p:pic>
    </p:spTree>
    <p:extLst>
      <p:ext uri="{BB962C8B-B14F-4D97-AF65-F5344CB8AC3E}">
        <p14:creationId xmlns:p14="http://schemas.microsoft.com/office/powerpoint/2010/main" val="2376520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267896"/>
            <a:ext cx="10515600" cy="794647"/>
          </a:xfrm>
        </p:spPr>
        <p:txBody>
          <a:bodyPr/>
          <a:lstStyle/>
          <a:p>
            <a:r>
              <a:rPr lang="en-US" dirty="0"/>
              <a:t>Becoming an HSI</a:t>
            </a:r>
          </a:p>
        </p:txBody>
      </p:sp>
      <p:sp>
        <p:nvSpPr>
          <p:cNvPr id="12" name="TextBox 11">
            <a:extLst>
              <a:ext uri="{FF2B5EF4-FFF2-40B4-BE49-F238E27FC236}">
                <a16:creationId xmlns:a16="http://schemas.microsoft.com/office/drawing/2014/main" id="{923B3D34-C1E6-14BF-D0E8-CE133B083492}"/>
              </a:ext>
            </a:extLst>
          </p:cNvPr>
          <p:cNvSpPr txBox="1"/>
          <p:nvPr/>
        </p:nvSpPr>
        <p:spPr>
          <a:xfrm>
            <a:off x="715296" y="1117596"/>
            <a:ext cx="10741597" cy="4893647"/>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1600" b="1" dirty="0">
                <a:solidFill>
                  <a:srgbClr val="0A3A5F"/>
                </a:solidFill>
                <a:ea typeface="+mn-lt"/>
                <a:cs typeface="+mn-lt"/>
              </a:rPr>
              <a:t>Strategic Commitment and Resource Allocation: </a:t>
            </a:r>
            <a:r>
              <a:rPr lang="en-US" sz="1600" dirty="0">
                <a:solidFill>
                  <a:srgbClr val="0A3A5F"/>
                </a:solidFill>
                <a:ea typeface="+mn-lt"/>
                <a:cs typeface="+mn-lt"/>
              </a:rPr>
              <a:t>PPSC's dedication to becoming an HSI through strategic initiatives and substantial resource allocation strengthens the entire college community by fostering diversity and inclusivity, preparing us to serve an increasingly diverse population. </a:t>
            </a:r>
          </a:p>
          <a:p>
            <a:pPr marL="342900" indent="-342900">
              <a:buFont typeface="Arial" panose="020B0604020202020204" pitchFamily="34" charset="0"/>
              <a:buChar char="•"/>
            </a:pPr>
            <a:endParaRPr lang="en-US" sz="1600" dirty="0">
              <a:solidFill>
                <a:srgbClr val="0A3A5F"/>
              </a:solidFill>
              <a:ea typeface="+mn-lt"/>
              <a:cs typeface="+mn-lt"/>
            </a:endParaRPr>
          </a:p>
          <a:p>
            <a:pPr marL="342900" indent="-342900">
              <a:buFont typeface="Arial" panose="020B0604020202020204" pitchFamily="34" charset="0"/>
              <a:buChar char="•"/>
            </a:pPr>
            <a:r>
              <a:rPr lang="en-US" sz="1600" b="1" dirty="0">
                <a:solidFill>
                  <a:srgbClr val="0A3A5F"/>
                </a:solidFill>
                <a:ea typeface="+mn-lt"/>
                <a:cs typeface="+mn-lt"/>
              </a:rPr>
              <a:t>Responding to Changing Demographics: </a:t>
            </a:r>
            <a:r>
              <a:rPr lang="en-US" sz="1600" dirty="0">
                <a:solidFill>
                  <a:srgbClr val="0A3A5F"/>
                </a:solidFill>
                <a:ea typeface="+mn-lt"/>
                <a:cs typeface="+mn-lt"/>
              </a:rPr>
              <a:t>With Colorado Springs poised to be over 25% Hispanic within the next five years, PPSC is proactively adapting to serve the evolving needs of our community, ensuring readiness to support a diverse student body. </a:t>
            </a:r>
          </a:p>
          <a:p>
            <a:pPr marL="342900" indent="-342900">
              <a:buFont typeface="Arial" panose="020B0604020202020204" pitchFamily="34" charset="0"/>
              <a:buChar char="•"/>
            </a:pPr>
            <a:endParaRPr lang="en-US" sz="1600" dirty="0">
              <a:solidFill>
                <a:srgbClr val="0A3A5F"/>
              </a:solidFill>
              <a:ea typeface="+mn-lt"/>
              <a:cs typeface="+mn-lt"/>
            </a:endParaRPr>
          </a:p>
          <a:p>
            <a:pPr marL="342900" indent="-342900">
              <a:buFont typeface="Arial" panose="020B0604020202020204" pitchFamily="34" charset="0"/>
              <a:buChar char="•"/>
            </a:pPr>
            <a:r>
              <a:rPr lang="en-US" sz="1600" b="1" dirty="0">
                <a:solidFill>
                  <a:srgbClr val="0A3A5F"/>
                </a:solidFill>
                <a:ea typeface="+mn-lt"/>
                <a:cs typeface="+mn-lt"/>
              </a:rPr>
              <a:t>Inclusive and Engaging Campus and Community Environment: </a:t>
            </a:r>
            <a:r>
              <a:rPr lang="en-US" sz="1600" dirty="0">
                <a:solidFill>
                  <a:srgbClr val="0A3A5F"/>
                </a:solidFill>
                <a:ea typeface="+mn-lt"/>
                <a:cs typeface="+mn-lt"/>
              </a:rPr>
              <a:t>By fostering an inclusive campus and community environment with bilingual support and culturally-responsive practices, PPSC enhances the learning experience for all students and promotes a welcoming atmosphere, benefiting the entire college. </a:t>
            </a:r>
          </a:p>
          <a:p>
            <a:pPr marL="342900" indent="-342900">
              <a:buFont typeface="Arial" panose="020B0604020202020204" pitchFamily="34" charset="0"/>
              <a:buChar char="•"/>
            </a:pPr>
            <a:endParaRPr lang="en-US" sz="1600" dirty="0">
              <a:solidFill>
                <a:srgbClr val="0A3A5F"/>
              </a:solidFill>
              <a:ea typeface="+mn-lt"/>
              <a:cs typeface="+mn-lt"/>
            </a:endParaRPr>
          </a:p>
          <a:p>
            <a:pPr marL="342900" indent="-342900">
              <a:buFont typeface="Arial" panose="020B0604020202020204" pitchFamily="34" charset="0"/>
              <a:buChar char="•"/>
            </a:pPr>
            <a:r>
              <a:rPr lang="en-US" sz="1600" b="1" dirty="0">
                <a:solidFill>
                  <a:srgbClr val="0A3A5F"/>
                </a:solidFill>
                <a:ea typeface="+mn-lt"/>
                <a:cs typeface="+mn-lt"/>
              </a:rPr>
              <a:t>Enhanced Opportunities and Support for All Students: </a:t>
            </a:r>
            <a:r>
              <a:rPr lang="en-US" sz="1600" dirty="0">
                <a:solidFill>
                  <a:srgbClr val="0A3A5F"/>
                </a:solidFill>
                <a:ea typeface="+mn-lt"/>
                <a:cs typeface="+mn-lt"/>
              </a:rPr>
              <a:t>Achieving HSI status allows PPSC to expand support services and resources, fostering an environment that improves overall student success and retention rates, benefiting the entire college community. </a:t>
            </a:r>
          </a:p>
          <a:p>
            <a:pPr marL="342900" indent="-342900">
              <a:buFont typeface="Arial" panose="020B0604020202020204" pitchFamily="34" charset="0"/>
              <a:buChar char="•"/>
            </a:pPr>
            <a:endParaRPr lang="en-US" sz="1600" dirty="0">
              <a:solidFill>
                <a:srgbClr val="0A3A5F"/>
              </a:solidFill>
              <a:ea typeface="+mn-lt"/>
              <a:cs typeface="+mn-lt"/>
            </a:endParaRPr>
          </a:p>
          <a:p>
            <a:pPr marL="342900" indent="-342900">
              <a:buFont typeface="Arial" panose="020B0604020202020204" pitchFamily="34" charset="0"/>
              <a:buChar char="•"/>
            </a:pPr>
            <a:r>
              <a:rPr lang="en-US" sz="1600" b="1" dirty="0">
                <a:solidFill>
                  <a:srgbClr val="0A3A5F"/>
                </a:solidFill>
                <a:ea typeface="+mn-lt"/>
                <a:cs typeface="+mn-lt"/>
              </a:rPr>
              <a:t>Educational and Professional Development Initiatives: </a:t>
            </a:r>
            <a:r>
              <a:rPr lang="en-US" sz="1600" dirty="0">
                <a:solidFill>
                  <a:srgbClr val="0A3A5F"/>
                </a:solidFill>
                <a:ea typeface="+mn-lt"/>
                <a:cs typeface="+mn-lt"/>
              </a:rPr>
              <a:t>PPSC's focus on educational initiatives and professional development enriches the teaching practices and cultural competency of the entire faculty, benefiting all students and ensuring a high-quality educational experience for everyone. </a:t>
            </a:r>
          </a:p>
        </p:txBody>
      </p:sp>
    </p:spTree>
    <p:extLst>
      <p:ext uri="{BB962C8B-B14F-4D97-AF65-F5344CB8AC3E}">
        <p14:creationId xmlns:p14="http://schemas.microsoft.com/office/powerpoint/2010/main" val="41784474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352835"/>
            <a:ext cx="10515600" cy="1075617"/>
          </a:xfrm>
        </p:spPr>
        <p:txBody>
          <a:bodyPr/>
          <a:lstStyle/>
          <a:p>
            <a:r>
              <a:rPr lang="en-US" dirty="0"/>
              <a:t>HLC Quality Initiative: HSI</a:t>
            </a:r>
          </a:p>
        </p:txBody>
      </p:sp>
      <p:sp>
        <p:nvSpPr>
          <p:cNvPr id="5" name="TextBox 4">
            <a:extLst>
              <a:ext uri="{FF2B5EF4-FFF2-40B4-BE49-F238E27FC236}">
                <a16:creationId xmlns:a16="http://schemas.microsoft.com/office/drawing/2014/main" id="{A0D12637-8666-8D97-7606-A375A18410C2}"/>
              </a:ext>
            </a:extLst>
          </p:cNvPr>
          <p:cNvSpPr txBox="1"/>
          <p:nvPr/>
        </p:nvSpPr>
        <p:spPr>
          <a:xfrm>
            <a:off x="715297" y="1428452"/>
            <a:ext cx="10761405" cy="4308872"/>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1800" b="1" i="0" u="none" strike="noStrike" kern="1200" cap="none" spc="0" normalizeH="0" baseline="0" noProof="0" dirty="0">
                <a:ln>
                  <a:noFill/>
                </a:ln>
                <a:solidFill>
                  <a:srgbClr val="0A3A5F"/>
                </a:solidFill>
                <a:effectLst/>
                <a:uLnTx/>
                <a:uFillTx/>
                <a:latin typeface="Calibri" panose="020F0502020204030204"/>
                <a:ea typeface="+mn-lt"/>
                <a:cs typeface="Calibri" panose="020F0502020204030204"/>
              </a:rPr>
              <a:t>Goal: </a:t>
            </a:r>
            <a:r>
              <a:rPr kumimoji="0" lang="en-US" sz="1800" b="0" i="0" u="none" strike="noStrike" kern="1200" cap="none" spc="0" normalizeH="0" baseline="0" noProof="0" dirty="0">
                <a:ln>
                  <a:noFill/>
                </a:ln>
                <a:solidFill>
                  <a:srgbClr val="0A3A5F"/>
                </a:solidFill>
                <a:effectLst/>
                <a:uLnTx/>
                <a:uFillTx/>
                <a:latin typeface="Calibri" panose="020F0502020204030204"/>
                <a:ea typeface="+mn-lt"/>
                <a:cs typeface="Calibri" panose="020F0502020204030204"/>
              </a:rPr>
              <a:t>Prepare the College to become a Hispanic Serving Institution (HSI), with special emphasis on creating more inclusive and engaging campus and learning environments for a growing Hispanic-identifying student body .</a:t>
            </a:r>
          </a:p>
          <a:p>
            <a:pPr>
              <a:spcAft>
                <a:spcPts val="600"/>
              </a:spcAft>
            </a:pPr>
            <a:endParaRPr lang="en-US" sz="2000" b="1" dirty="0">
              <a:latin typeface="Calibri"/>
              <a:ea typeface="Verdana"/>
              <a:cs typeface="Calibri"/>
            </a:endParaRPr>
          </a:p>
          <a:p>
            <a:pPr>
              <a:spcAft>
                <a:spcPts val="600"/>
              </a:spcAft>
            </a:pPr>
            <a:r>
              <a:rPr lang="en-US" sz="2000" b="1" dirty="0">
                <a:latin typeface="Calibri"/>
                <a:ea typeface="Verdana"/>
                <a:cs typeface="Calibri"/>
              </a:rPr>
              <a:t>HLC Feedback Report (Jan. 2002 – May 2024) </a:t>
            </a:r>
          </a:p>
          <a:p>
            <a:pPr marL="342900" indent="-342900">
              <a:spcAft>
                <a:spcPts val="600"/>
              </a:spcAft>
              <a:buFont typeface="Arial" panose="020B0604020202020204" pitchFamily="34" charset="0"/>
              <a:buChar char="•"/>
            </a:pPr>
            <a:r>
              <a:rPr lang="en-US" sz="2000" dirty="0">
                <a:latin typeface="Calibri"/>
                <a:ea typeface="Verdana"/>
                <a:cs typeface="Calibri"/>
              </a:rPr>
              <a:t>PPSC has demonstrated a profound commitment to becoming a Hispanic-Serving Institution through strategic initiatives, substantial resource allocation, and comprehensive engagement across the college community.</a:t>
            </a:r>
          </a:p>
          <a:p>
            <a:pPr marL="342900" indent="-342900">
              <a:spcAft>
                <a:spcPts val="600"/>
              </a:spcAft>
              <a:buFont typeface="Arial" panose="020B0604020202020204" pitchFamily="34" charset="0"/>
              <a:buChar char="•"/>
            </a:pPr>
            <a:r>
              <a:rPr lang="en-US" sz="2000" dirty="0">
                <a:latin typeface="Calibri"/>
                <a:ea typeface="Verdana"/>
                <a:cs typeface="Calibri"/>
              </a:rPr>
              <a:t>PCSC’s efforts reflect a deep dedication to fostering an inclusive environment that supports the academic and personal success of Hispanic/Latine students.</a:t>
            </a:r>
          </a:p>
          <a:p>
            <a:pPr marL="342900" indent="-342900">
              <a:spcAft>
                <a:spcPts val="600"/>
              </a:spcAft>
              <a:buFont typeface="Arial" panose="020B0604020202020204" pitchFamily="34" charset="0"/>
              <a:buChar char="•"/>
            </a:pPr>
            <a:r>
              <a:rPr lang="en-US" sz="2000" dirty="0">
                <a:latin typeface="Calibri"/>
                <a:ea typeface="Verdana"/>
                <a:cs typeface="Calibri"/>
              </a:rPr>
              <a:t>As PPSC continues to build on this progress, it is well-positioned to achieve and maintain its </a:t>
            </a:r>
            <a:br>
              <a:rPr lang="en-US" sz="2000" dirty="0">
                <a:latin typeface="Calibri"/>
                <a:ea typeface="Verdana"/>
                <a:cs typeface="Calibri"/>
              </a:rPr>
            </a:br>
            <a:r>
              <a:rPr lang="en-US" sz="2000" dirty="0">
                <a:latin typeface="Calibri"/>
                <a:ea typeface="Verdana"/>
                <a:cs typeface="Calibri"/>
              </a:rPr>
              <a:t>HSI designation, further enhancing its mission to provide equitable and accessible education </a:t>
            </a:r>
            <a:br>
              <a:rPr lang="en-US" sz="2000" dirty="0">
                <a:latin typeface="Calibri"/>
                <a:ea typeface="Verdana"/>
                <a:cs typeface="Calibri"/>
              </a:rPr>
            </a:br>
            <a:r>
              <a:rPr lang="en-US" sz="2000" dirty="0">
                <a:latin typeface="Calibri"/>
                <a:ea typeface="Verdana"/>
                <a:cs typeface="Calibri"/>
              </a:rPr>
              <a:t>for all students.</a:t>
            </a:r>
          </a:p>
        </p:txBody>
      </p:sp>
    </p:spTree>
    <p:extLst>
      <p:ext uri="{BB962C8B-B14F-4D97-AF65-F5344CB8AC3E}">
        <p14:creationId xmlns:p14="http://schemas.microsoft.com/office/powerpoint/2010/main" val="7996596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DF7503-6077-9B81-BF7F-1C442B85851C}"/>
              </a:ext>
            </a:extLst>
          </p:cNvPr>
          <p:cNvSpPr>
            <a:spLocks noGrp="1"/>
          </p:cNvSpPr>
          <p:nvPr>
            <p:ph type="title"/>
          </p:nvPr>
        </p:nvSpPr>
        <p:spPr>
          <a:xfrm>
            <a:off x="715297" y="352835"/>
            <a:ext cx="10515600" cy="1075617"/>
          </a:xfrm>
        </p:spPr>
        <p:txBody>
          <a:bodyPr/>
          <a:lstStyle/>
          <a:p>
            <a:r>
              <a:rPr lang="en-US" dirty="0"/>
              <a:t>Key Initiatives</a:t>
            </a:r>
          </a:p>
        </p:txBody>
      </p:sp>
      <p:sp>
        <p:nvSpPr>
          <p:cNvPr id="9" name="Content Placeholder 2">
            <a:extLst>
              <a:ext uri="{FF2B5EF4-FFF2-40B4-BE49-F238E27FC236}">
                <a16:creationId xmlns:a16="http://schemas.microsoft.com/office/drawing/2014/main" id="{55413974-7947-09EB-9E82-A8DE943B9E88}"/>
              </a:ext>
            </a:extLst>
          </p:cNvPr>
          <p:cNvSpPr txBox="1">
            <a:spLocks/>
          </p:cNvSpPr>
          <p:nvPr/>
        </p:nvSpPr>
        <p:spPr>
          <a:xfrm>
            <a:off x="838200" y="1428451"/>
            <a:ext cx="10515600" cy="4500861"/>
          </a:xfrm>
          <a:prstGeom prst="rect">
            <a:avLst/>
          </a:prstGeom>
        </p:spPr>
        <p:txBody>
          <a:bodyPr vert="horz" lIns="91440" tIns="45720" rIns="91440" bIns="45720" numCol="2"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Promise Programs (D2, D11)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Open Scholarship (La Beca </a:t>
            </a:r>
            <a:r>
              <a:rPr lang="en-US" sz="2000" dirty="0" err="1">
                <a:solidFill>
                  <a:srgbClr val="0A3A5F"/>
                </a:solidFill>
                <a:latin typeface="Calibri"/>
                <a:ea typeface="Verdana"/>
                <a:cs typeface="Calibri"/>
              </a:rPr>
              <a:t>Abierta</a:t>
            </a:r>
            <a:r>
              <a:rPr lang="en-US" sz="2000" dirty="0">
                <a:solidFill>
                  <a:srgbClr val="0A3A5F"/>
                </a:solidFill>
                <a:latin typeface="Calibri"/>
                <a:ea typeface="Verdana"/>
                <a:cs typeface="Calibri"/>
              </a:rPr>
              <a:t>)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Bilingual Support class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Professional development (Dr. Gina Garcia)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Culturally-responsive teaching practices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Hispanic Heritage month events </a:t>
            </a:r>
            <a:br>
              <a:rPr lang="en-US" sz="2000" dirty="0">
                <a:solidFill>
                  <a:srgbClr val="0A3A5F"/>
                </a:solidFill>
                <a:latin typeface="Calibri"/>
                <a:ea typeface="Verdana"/>
                <a:cs typeface="Calibri"/>
              </a:rPr>
            </a:br>
            <a:r>
              <a:rPr lang="en-US" sz="2000" dirty="0">
                <a:solidFill>
                  <a:srgbClr val="0A3A5F"/>
                </a:solidFill>
                <a:latin typeface="Calibri"/>
                <a:ea typeface="Verdana"/>
                <a:cs typeface="Calibri"/>
              </a:rPr>
              <a:t>(Fiestas </a:t>
            </a:r>
            <a:r>
              <a:rPr lang="en-US" sz="2000" dirty="0" err="1">
                <a:solidFill>
                  <a:srgbClr val="0A3A5F"/>
                </a:solidFill>
                <a:latin typeface="Calibri"/>
                <a:ea typeface="Verdana"/>
                <a:cs typeface="Calibri"/>
              </a:rPr>
              <a:t>Patrias</a:t>
            </a:r>
            <a:r>
              <a:rPr lang="en-US" sz="2000" dirty="0">
                <a:solidFill>
                  <a:srgbClr val="0A3A5F"/>
                </a:solidFill>
                <a:latin typeface="Calibri"/>
                <a:ea typeface="Verdana"/>
                <a:cs typeface="Calibri"/>
              </a:rPr>
              <a:t>, PTK)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Bilingual (English/Spanish) family summits </a:t>
            </a:r>
            <a:br>
              <a:rPr lang="en-US" sz="2000" dirty="0">
                <a:solidFill>
                  <a:srgbClr val="0A3A5F"/>
                </a:solidFill>
                <a:latin typeface="Calibri"/>
                <a:ea typeface="Verdana"/>
                <a:cs typeface="Calibri"/>
              </a:rPr>
            </a:br>
            <a:r>
              <a:rPr lang="en-US" sz="2000" dirty="0">
                <a:solidFill>
                  <a:srgbClr val="0A3A5F"/>
                </a:solidFill>
                <a:latin typeface="Calibri"/>
                <a:ea typeface="Verdana"/>
                <a:cs typeface="Calibri"/>
              </a:rPr>
              <a:t>(Noches con Pikes Peak)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Partnership with Peak Education </a:t>
            </a:r>
            <a:br>
              <a:rPr lang="en-US" sz="2000" dirty="0">
                <a:solidFill>
                  <a:srgbClr val="0A3A5F"/>
                </a:solidFill>
                <a:latin typeface="Calibri"/>
                <a:ea typeface="Verdana"/>
                <a:cs typeface="Calibri"/>
              </a:rPr>
            </a:br>
            <a:r>
              <a:rPr lang="en-US" sz="2000" dirty="0">
                <a:solidFill>
                  <a:srgbClr val="0A3A5F"/>
                </a:solidFill>
                <a:latin typeface="Calibri"/>
                <a:ea typeface="Verdana"/>
                <a:cs typeface="Calibri"/>
              </a:rPr>
              <a:t>(Concurrent Enrollment Navigator)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Microsite in Spanish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Latino Alliance</a:t>
            </a:r>
          </a:p>
          <a:p>
            <a:pPr marL="800100" lvl="1" indent="-342900">
              <a:lnSpc>
                <a:spcPct val="100000"/>
              </a:lnSpc>
              <a:spcBef>
                <a:spcPts val="0"/>
              </a:spcBef>
              <a:spcAft>
                <a:spcPts val="1000"/>
              </a:spcAft>
              <a:defRPr/>
            </a:pPr>
            <a:r>
              <a:rPr lang="en-US" sz="2000" dirty="0">
                <a:solidFill>
                  <a:srgbClr val="0A3A5F"/>
                </a:solidFill>
                <a:latin typeface="Calibri"/>
                <a:ea typeface="Verdana"/>
                <a:cs typeface="Calibri"/>
              </a:rPr>
              <a:t>Cultural events</a:t>
            </a:r>
          </a:p>
          <a:p>
            <a:pPr marL="800100" lvl="1" indent="-342900">
              <a:lnSpc>
                <a:spcPct val="100000"/>
              </a:lnSpc>
              <a:spcBef>
                <a:spcPts val="0"/>
              </a:spcBef>
              <a:spcAft>
                <a:spcPts val="1000"/>
              </a:spcAft>
              <a:defRPr/>
            </a:pPr>
            <a:r>
              <a:rPr lang="en-US" sz="2000" dirty="0">
                <a:solidFill>
                  <a:srgbClr val="0A3A5F"/>
                </a:solidFill>
                <a:latin typeface="Calibri"/>
                <a:ea typeface="Verdana"/>
                <a:cs typeface="Calibri"/>
              </a:rPr>
              <a:t>Partnerships with Hispanic Chamber of Commerce and Colorado Alliance of </a:t>
            </a:r>
            <a:br>
              <a:rPr lang="en-US" sz="2000" dirty="0">
                <a:solidFill>
                  <a:srgbClr val="0A3A5F"/>
                </a:solidFill>
                <a:latin typeface="Calibri"/>
                <a:ea typeface="Verdana"/>
                <a:cs typeface="Calibri"/>
              </a:rPr>
            </a:br>
            <a:r>
              <a:rPr lang="en-US" sz="2000" dirty="0">
                <a:solidFill>
                  <a:srgbClr val="0A3A5F"/>
                </a:solidFill>
                <a:latin typeface="Calibri"/>
                <a:ea typeface="Verdana"/>
                <a:cs typeface="Calibri"/>
              </a:rPr>
              <a:t>Latino Mentors and Authors</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Inclusive hiring model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Disaggregated student outcome data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Multi-cultural space at Centennial </a:t>
            </a:r>
            <a:br>
              <a:rPr lang="en-US" sz="2000" dirty="0">
                <a:solidFill>
                  <a:srgbClr val="0A3A5F"/>
                </a:solidFill>
                <a:latin typeface="Calibri"/>
                <a:ea typeface="Verdana"/>
                <a:cs typeface="Calibri"/>
              </a:rPr>
            </a:br>
            <a:r>
              <a:rPr lang="en-US" sz="2000" dirty="0">
                <a:solidFill>
                  <a:srgbClr val="0A3A5F"/>
                </a:solidFill>
                <a:latin typeface="Calibri"/>
                <a:ea typeface="Verdana"/>
                <a:cs typeface="Calibri"/>
              </a:rPr>
              <a:t>(mural project)  </a:t>
            </a:r>
          </a:p>
          <a:p>
            <a:pPr marL="342900" indent="-342900">
              <a:lnSpc>
                <a:spcPct val="100000"/>
              </a:lnSpc>
              <a:spcBef>
                <a:spcPts val="0"/>
              </a:spcBef>
              <a:spcAft>
                <a:spcPts val="1000"/>
              </a:spcAft>
              <a:defRPr/>
            </a:pPr>
            <a:r>
              <a:rPr lang="en-US" sz="2000" dirty="0">
                <a:solidFill>
                  <a:srgbClr val="0A3A5F"/>
                </a:solidFill>
                <a:latin typeface="Calibri"/>
                <a:ea typeface="Verdana"/>
                <a:cs typeface="Calibri"/>
              </a:rPr>
              <a:t>Bilingual signage and wayfinding plans </a:t>
            </a:r>
          </a:p>
          <a:p>
            <a:endParaRPr lang="en-US" sz="2400" dirty="0"/>
          </a:p>
        </p:txBody>
      </p:sp>
    </p:spTree>
    <p:extLst>
      <p:ext uri="{BB962C8B-B14F-4D97-AF65-F5344CB8AC3E}">
        <p14:creationId xmlns:p14="http://schemas.microsoft.com/office/powerpoint/2010/main" val="11772919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Foundation</a:t>
            </a:r>
          </a:p>
        </p:txBody>
      </p:sp>
      <p:pic>
        <p:nvPicPr>
          <p:cNvPr id="5" name="Picture 4">
            <a:extLst>
              <a:ext uri="{FF2B5EF4-FFF2-40B4-BE49-F238E27FC236}">
                <a16:creationId xmlns:a16="http://schemas.microsoft.com/office/drawing/2014/main" id="{ED611B97-42B0-3FD1-C12B-F62CD43708D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9994" y="1859805"/>
            <a:ext cx="1352012" cy="1271032"/>
          </a:xfrm>
          <a:prstGeom prst="rect">
            <a:avLst/>
          </a:prstGeom>
        </p:spPr>
      </p:pic>
    </p:spTree>
    <p:extLst>
      <p:ext uri="{BB962C8B-B14F-4D97-AF65-F5344CB8AC3E}">
        <p14:creationId xmlns:p14="http://schemas.microsoft.com/office/powerpoint/2010/main" val="24106801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9EB396-80BC-30B0-06C9-21B62341AA8B}"/>
              </a:ext>
            </a:extLst>
          </p:cNvPr>
          <p:cNvSpPr>
            <a:spLocks noGrp="1"/>
          </p:cNvSpPr>
          <p:nvPr>
            <p:ph type="title"/>
          </p:nvPr>
        </p:nvSpPr>
        <p:spPr>
          <a:xfrm>
            <a:off x="581891" y="237507"/>
            <a:ext cx="11610109" cy="829294"/>
          </a:xfrm>
        </p:spPr>
        <p:txBody>
          <a:bodyPr/>
          <a:lstStyle/>
          <a:p>
            <a:r>
              <a:rPr lang="en-US" dirty="0"/>
              <a:t>Delta Dental Center Update</a:t>
            </a:r>
          </a:p>
        </p:txBody>
      </p:sp>
      <p:sp>
        <p:nvSpPr>
          <p:cNvPr id="10" name="Rectangle 9">
            <a:extLst>
              <a:ext uri="{FF2B5EF4-FFF2-40B4-BE49-F238E27FC236}">
                <a16:creationId xmlns:a16="http://schemas.microsoft.com/office/drawing/2014/main" id="{561D5D4D-4E2D-6CDD-8CF6-B4E4948EFB4A}"/>
              </a:ext>
              <a:ext uri="{C183D7F6-B498-43B3-948B-1728B52AA6E4}">
                <adec:decorative xmlns:adec="http://schemas.microsoft.com/office/drawing/2017/decorative" val="1"/>
              </a:ext>
            </a:extLst>
          </p:cNvPr>
          <p:cNvSpPr/>
          <p:nvPr/>
        </p:nvSpPr>
        <p:spPr>
          <a:xfrm>
            <a:off x="0" y="2130771"/>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5389E-43B7-A139-FD1C-033DE9A7FE39}"/>
              </a:ext>
              <a:ext uri="{C183D7F6-B498-43B3-948B-1728B52AA6E4}">
                <adec:decorative xmlns:adec="http://schemas.microsoft.com/office/drawing/2017/decorative" val="1"/>
              </a:ext>
            </a:extLst>
          </p:cNvPr>
          <p:cNvSpPr/>
          <p:nvPr/>
        </p:nvSpPr>
        <p:spPr>
          <a:xfrm>
            <a:off x="465992" y="1066800"/>
            <a:ext cx="11260016" cy="520504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PSC Delta Dental Oral Health Career Center exterior shot.">
            <a:extLst>
              <a:ext uri="{FF2B5EF4-FFF2-40B4-BE49-F238E27FC236}">
                <a16:creationId xmlns:a16="http://schemas.microsoft.com/office/drawing/2014/main" id="{9ED0BAC6-E700-9F92-F383-CA4D7DEA7C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0196" y="1304307"/>
            <a:ext cx="10781368" cy="4758563"/>
          </a:xfrm>
          <a:prstGeom prst="rect">
            <a:avLst/>
          </a:prstGeom>
        </p:spPr>
      </p:pic>
    </p:spTree>
    <p:extLst>
      <p:ext uri="{BB962C8B-B14F-4D97-AF65-F5344CB8AC3E}">
        <p14:creationId xmlns:p14="http://schemas.microsoft.com/office/powerpoint/2010/main" val="17181003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9EB396-80BC-30B0-06C9-21B62341AA8B}"/>
              </a:ext>
            </a:extLst>
          </p:cNvPr>
          <p:cNvSpPr>
            <a:spLocks noGrp="1"/>
          </p:cNvSpPr>
          <p:nvPr>
            <p:ph type="title"/>
          </p:nvPr>
        </p:nvSpPr>
        <p:spPr>
          <a:xfrm>
            <a:off x="581891" y="237507"/>
            <a:ext cx="11610109" cy="829294"/>
          </a:xfrm>
        </p:spPr>
        <p:txBody>
          <a:bodyPr/>
          <a:lstStyle/>
          <a:p>
            <a:r>
              <a:rPr lang="en-US" dirty="0"/>
              <a:t>Delta Dental Center Update</a:t>
            </a:r>
          </a:p>
        </p:txBody>
      </p:sp>
      <p:sp>
        <p:nvSpPr>
          <p:cNvPr id="10" name="Rectangle 9">
            <a:extLst>
              <a:ext uri="{FF2B5EF4-FFF2-40B4-BE49-F238E27FC236}">
                <a16:creationId xmlns:a16="http://schemas.microsoft.com/office/drawing/2014/main" id="{561D5D4D-4E2D-6CDD-8CF6-B4E4948EFB4A}"/>
              </a:ext>
              <a:ext uri="{C183D7F6-B498-43B3-948B-1728B52AA6E4}">
                <adec:decorative xmlns:adec="http://schemas.microsoft.com/office/drawing/2017/decorative" val="1"/>
              </a:ext>
            </a:extLst>
          </p:cNvPr>
          <p:cNvSpPr/>
          <p:nvPr/>
        </p:nvSpPr>
        <p:spPr>
          <a:xfrm>
            <a:off x="0" y="2130771"/>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5389E-43B7-A139-FD1C-033DE9A7FE39}"/>
              </a:ext>
              <a:ext uri="{C183D7F6-B498-43B3-948B-1728B52AA6E4}">
                <adec:decorative xmlns:adec="http://schemas.microsoft.com/office/drawing/2017/decorative" val="1"/>
              </a:ext>
            </a:extLst>
          </p:cNvPr>
          <p:cNvSpPr/>
          <p:nvPr/>
        </p:nvSpPr>
        <p:spPr>
          <a:xfrm>
            <a:off x="465992" y="1066800"/>
            <a:ext cx="11260016" cy="520504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PSC Delta Dental Oral Health Career Center ribbon cutting event.">
            <a:extLst>
              <a:ext uri="{FF2B5EF4-FFF2-40B4-BE49-F238E27FC236}">
                <a16:creationId xmlns:a16="http://schemas.microsoft.com/office/drawing/2014/main" id="{0E8115A6-AF28-7948-268A-148651B575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0"/>
          <a:stretch/>
        </p:blipFill>
        <p:spPr>
          <a:xfrm>
            <a:off x="690196" y="1304307"/>
            <a:ext cx="10781368" cy="4758563"/>
          </a:xfrm>
          <a:prstGeom prst="rect">
            <a:avLst/>
          </a:prstGeom>
        </p:spPr>
      </p:pic>
    </p:spTree>
    <p:extLst>
      <p:ext uri="{BB962C8B-B14F-4D97-AF65-F5344CB8AC3E}">
        <p14:creationId xmlns:p14="http://schemas.microsoft.com/office/powerpoint/2010/main" val="1928768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9EB396-80BC-30B0-06C9-21B62341AA8B}"/>
              </a:ext>
            </a:extLst>
          </p:cNvPr>
          <p:cNvSpPr>
            <a:spLocks noGrp="1"/>
          </p:cNvSpPr>
          <p:nvPr>
            <p:ph type="title"/>
          </p:nvPr>
        </p:nvSpPr>
        <p:spPr>
          <a:xfrm>
            <a:off x="581891" y="237507"/>
            <a:ext cx="11610109" cy="829294"/>
          </a:xfrm>
        </p:spPr>
        <p:txBody>
          <a:bodyPr/>
          <a:lstStyle/>
          <a:p>
            <a:r>
              <a:rPr lang="en-US" dirty="0"/>
              <a:t>Delta Dental Center Update</a:t>
            </a:r>
          </a:p>
        </p:txBody>
      </p:sp>
      <p:sp>
        <p:nvSpPr>
          <p:cNvPr id="10" name="Rectangle 9">
            <a:extLst>
              <a:ext uri="{FF2B5EF4-FFF2-40B4-BE49-F238E27FC236}">
                <a16:creationId xmlns:a16="http://schemas.microsoft.com/office/drawing/2014/main" id="{561D5D4D-4E2D-6CDD-8CF6-B4E4948EFB4A}"/>
              </a:ext>
              <a:ext uri="{C183D7F6-B498-43B3-948B-1728B52AA6E4}">
                <adec:decorative xmlns:adec="http://schemas.microsoft.com/office/drawing/2017/decorative" val="1"/>
              </a:ext>
            </a:extLst>
          </p:cNvPr>
          <p:cNvSpPr/>
          <p:nvPr/>
        </p:nvSpPr>
        <p:spPr>
          <a:xfrm>
            <a:off x="0" y="2130771"/>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615389E-43B7-A139-FD1C-033DE9A7FE39}"/>
              </a:ext>
              <a:ext uri="{C183D7F6-B498-43B3-948B-1728B52AA6E4}">
                <adec:decorative xmlns:adec="http://schemas.microsoft.com/office/drawing/2017/decorative" val="1"/>
              </a:ext>
            </a:extLst>
          </p:cNvPr>
          <p:cNvSpPr/>
          <p:nvPr/>
        </p:nvSpPr>
        <p:spPr>
          <a:xfrm>
            <a:off x="465992" y="1066800"/>
            <a:ext cx="11260016" cy="520504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PSC Delta Dental Oral Health Career Center interior shot of the new dental equipment.">
            <a:extLst>
              <a:ext uri="{FF2B5EF4-FFF2-40B4-BE49-F238E27FC236}">
                <a16:creationId xmlns:a16="http://schemas.microsoft.com/office/drawing/2014/main" id="{1BD355CD-B2CE-BB05-148F-1D6C6EF900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196" y="1304307"/>
            <a:ext cx="10781368" cy="4758563"/>
          </a:xfrm>
          <a:prstGeom prst="rect">
            <a:avLst/>
          </a:prstGeom>
        </p:spPr>
      </p:pic>
    </p:spTree>
    <p:extLst>
      <p:ext uri="{BB962C8B-B14F-4D97-AF65-F5344CB8AC3E}">
        <p14:creationId xmlns:p14="http://schemas.microsoft.com/office/powerpoint/2010/main" val="1468553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617963" y="41182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Spark Fund</a:t>
            </a:r>
          </a:p>
        </p:txBody>
      </p:sp>
      <p:pic>
        <p:nvPicPr>
          <p:cNvPr id="5" name="Picture 4">
            <a:extLst>
              <a:ext uri="{FF2B5EF4-FFF2-40B4-BE49-F238E27FC236}">
                <a16:creationId xmlns:a16="http://schemas.microsoft.com/office/drawing/2014/main" id="{877BDD51-4789-2CC2-415B-8710E218B5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3769812">
            <a:off x="157813" y="1063502"/>
            <a:ext cx="5361956" cy="5266491"/>
          </a:xfrm>
          <a:prstGeom prst="rect">
            <a:avLst/>
          </a:prstGeom>
        </p:spPr>
      </p:pic>
      <p:pic>
        <p:nvPicPr>
          <p:cNvPr id="8" name="Picture 7" descr="Student bent over studying course materials.">
            <a:extLst>
              <a:ext uri="{FF2B5EF4-FFF2-40B4-BE49-F238E27FC236}">
                <a16:creationId xmlns:a16="http://schemas.microsoft.com/office/drawing/2014/main" id="{D8E5C022-2749-03C4-3EC7-4B943B6CC8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5772" y="1633901"/>
            <a:ext cx="2509236" cy="3763854"/>
          </a:xfrm>
          <a:prstGeom prst="rect">
            <a:avLst/>
          </a:prstGeom>
        </p:spPr>
      </p:pic>
      <p:grpSp>
        <p:nvGrpSpPr>
          <p:cNvPr id="9" name="Group 8">
            <a:extLst>
              <a:ext uri="{FF2B5EF4-FFF2-40B4-BE49-F238E27FC236}">
                <a16:creationId xmlns:a16="http://schemas.microsoft.com/office/drawing/2014/main" id="{30BB2C1C-B596-0CE9-452B-47F4C93D9C4C}"/>
              </a:ext>
              <a:ext uri="{C183D7F6-B498-43B3-948B-1728B52AA6E4}">
                <adec:decorative xmlns:adec="http://schemas.microsoft.com/office/drawing/2017/decorative" val="1"/>
              </a:ext>
            </a:extLst>
          </p:cNvPr>
          <p:cNvGrpSpPr/>
          <p:nvPr/>
        </p:nvGrpSpPr>
        <p:grpSpPr>
          <a:xfrm>
            <a:off x="3904088" y="3885383"/>
            <a:ext cx="1926075" cy="1926075"/>
            <a:chOff x="2782109" y="1459149"/>
            <a:chExt cx="1264596" cy="1264596"/>
          </a:xfrm>
        </p:grpSpPr>
        <p:sp>
          <p:nvSpPr>
            <p:cNvPr id="10" name="Rectangle 9">
              <a:extLst>
                <a:ext uri="{FF2B5EF4-FFF2-40B4-BE49-F238E27FC236}">
                  <a16:creationId xmlns:a16="http://schemas.microsoft.com/office/drawing/2014/main" id="{3AE47152-9E43-807C-EE26-730C9CECC5CC}"/>
                </a:ext>
              </a:extLst>
            </p:cNvPr>
            <p:cNvSpPr/>
            <p:nvPr/>
          </p:nvSpPr>
          <p:spPr>
            <a:xfrm>
              <a:off x="2782109" y="1459149"/>
              <a:ext cx="1264596" cy="12645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93761EC-AE0E-34EB-EF75-F46793CA09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1805" y="1618845"/>
              <a:ext cx="945204" cy="945204"/>
            </a:xfrm>
            <a:prstGeom prst="rect">
              <a:avLst/>
            </a:prstGeom>
          </p:spPr>
        </p:pic>
      </p:grpSp>
      <p:sp>
        <p:nvSpPr>
          <p:cNvPr id="4" name="Content Placeholder 1">
            <a:extLst>
              <a:ext uri="{FF2B5EF4-FFF2-40B4-BE49-F238E27FC236}">
                <a16:creationId xmlns:a16="http://schemas.microsoft.com/office/drawing/2014/main" id="{75E8724B-ED1B-B8F8-6C67-925C36950452}"/>
              </a:ext>
            </a:extLst>
          </p:cNvPr>
          <p:cNvSpPr txBox="1">
            <a:spLocks/>
          </p:cNvSpPr>
          <p:nvPr/>
        </p:nvSpPr>
        <p:spPr>
          <a:xfrm>
            <a:off x="6405690" y="2056176"/>
            <a:ext cx="5197305" cy="3763855"/>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400" b="1" dirty="0">
                <a:solidFill>
                  <a:schemeClr val="accent6"/>
                </a:solidFill>
                <a:latin typeface="Calibri" panose="020F0502020204030204" pitchFamily="34" charset="0"/>
                <a:cs typeface="Calibri" panose="020F0502020204030204" pitchFamily="34" charset="0"/>
              </a:rPr>
              <a:t>Total amount received: $1,162,500</a:t>
            </a:r>
          </a:p>
          <a:p>
            <a:pPr lvl="1" fontAlgn="base">
              <a:lnSpc>
                <a:spcPct val="100000"/>
              </a:lnSpc>
            </a:pPr>
            <a:r>
              <a:rPr lang="en-US" sz="2000" dirty="0">
                <a:latin typeface="Calibri" panose="020F0502020204030204" pitchFamily="34" charset="0"/>
                <a:ea typeface="Calibri"/>
                <a:cs typeface="Calibri" panose="020F0502020204030204" pitchFamily="34" charset="0"/>
              </a:rPr>
              <a:t>$843,750 in FY 23</a:t>
            </a:r>
          </a:p>
          <a:p>
            <a:pPr lvl="1" fontAlgn="base">
              <a:lnSpc>
                <a:spcPct val="100000"/>
              </a:lnSpc>
            </a:pPr>
            <a:r>
              <a:rPr lang="en-US" sz="2000" dirty="0">
                <a:latin typeface="Calibri" panose="020F0502020204030204" pitchFamily="34" charset="0"/>
                <a:ea typeface="Calibri"/>
                <a:cs typeface="Calibri" panose="020F0502020204030204" pitchFamily="34" charset="0"/>
              </a:rPr>
              <a:t>$318,750 in FY 24</a:t>
            </a:r>
          </a:p>
          <a:p>
            <a:pPr fontAlgn="base">
              <a:lnSpc>
                <a:spcPct val="100000"/>
              </a:lnSpc>
            </a:pPr>
            <a:r>
              <a:rPr lang="en-US" sz="2000" dirty="0">
                <a:latin typeface="Calibri" panose="020F0502020204030204" pitchFamily="34" charset="0"/>
                <a:ea typeface="Calibri"/>
                <a:cs typeface="Calibri" panose="020F0502020204030204" pitchFamily="34" charset="0"/>
              </a:rPr>
              <a:t>$250,000 was used to create an endowment. </a:t>
            </a:r>
          </a:p>
          <a:p>
            <a:pPr fontAlgn="base">
              <a:lnSpc>
                <a:spcPct val="100000"/>
              </a:lnSpc>
            </a:pPr>
            <a:r>
              <a:rPr lang="en-US" sz="2000" dirty="0">
                <a:latin typeface="Calibri" panose="020F0502020204030204" pitchFamily="34" charset="0"/>
                <a:ea typeface="Calibri"/>
                <a:cs typeface="Calibri" panose="020F0502020204030204" pitchFamily="34" charset="0"/>
              </a:rPr>
              <a:t>$193,000 awarded in AY23/24 to over 150 students in CTE Programs. </a:t>
            </a:r>
          </a:p>
        </p:txBody>
      </p:sp>
    </p:spTree>
    <p:extLst>
      <p:ext uri="{BB962C8B-B14F-4D97-AF65-F5344CB8AC3E}">
        <p14:creationId xmlns:p14="http://schemas.microsoft.com/office/powerpoint/2010/main" val="53814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59EBD3D-0B90-3C60-BAF9-4113F2487BB0}"/>
              </a:ext>
            </a:extLst>
          </p:cNvPr>
          <p:cNvSpPr txBox="1">
            <a:spLocks noGrp="1"/>
          </p:cNvSpPr>
          <p:nvPr>
            <p:ph type="title" idx="4294967295"/>
          </p:nvPr>
        </p:nvSpPr>
        <p:spPr>
          <a:xfrm>
            <a:off x="475292" y="32591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Achieving</a:t>
            </a: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 HSI Designation</a:t>
            </a:r>
          </a:p>
        </p:txBody>
      </p:sp>
      <p:graphicFrame>
        <p:nvGraphicFramePr>
          <p:cNvPr id="3" name="Chart 2" descr="2017&#9;18%&#13;&#10;2018&#9;19%&#13;&#10;2019&#9;20%&#13;&#10;2020&#9;21%&#13;&#10;2021&#9;23%&#13;&#10;2022&#9;24%&#13;&#10;2023&#9;24%&#13;&#10;&quot;2024 &#10;(as of 8/6)&quot;&#9;25%">
            <a:extLst>
              <a:ext uri="{FF2B5EF4-FFF2-40B4-BE49-F238E27FC236}">
                <a16:creationId xmlns:a16="http://schemas.microsoft.com/office/drawing/2014/main" id="{A424066D-194A-7E67-072E-5D2C08D96469}"/>
              </a:ext>
            </a:extLst>
          </p:cNvPr>
          <p:cNvGraphicFramePr/>
          <p:nvPr>
            <p:extLst>
              <p:ext uri="{D42A27DB-BD31-4B8C-83A1-F6EECF244321}">
                <p14:modId xmlns:p14="http://schemas.microsoft.com/office/powerpoint/2010/main" val="1217607570"/>
              </p:ext>
            </p:extLst>
          </p:nvPr>
        </p:nvGraphicFramePr>
        <p:xfrm>
          <a:off x="1647952" y="1078002"/>
          <a:ext cx="9233408" cy="5005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048563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452D1B-DBCF-48F7-E6C4-B9B6B48826B1}"/>
              </a:ext>
            </a:extLst>
          </p:cNvPr>
          <p:cNvSpPr>
            <a:spLocks noGrp="1"/>
          </p:cNvSpPr>
          <p:nvPr>
            <p:ph type="title"/>
          </p:nvPr>
        </p:nvSpPr>
        <p:spPr/>
        <p:txBody>
          <a:bodyPr/>
          <a:lstStyle/>
          <a:p>
            <a:r>
              <a:rPr kumimoji="0" lang="en-US" sz="3600" u="none" strike="noStrike" kern="1200" cap="none" spc="0" normalizeH="0" baseline="0" noProof="0" dirty="0">
                <a:ln>
                  <a:noFill/>
                </a:ln>
                <a:solidFill>
                  <a:srgbClr val="DB4326"/>
                </a:solidFill>
                <a:effectLst/>
                <a:uLnTx/>
                <a:uFillTx/>
                <a:ea typeface="+mj-ea"/>
                <a:cs typeface="+mj-cs"/>
              </a:rPr>
              <a:t>Partnership with Canvas Credit Union</a:t>
            </a:r>
            <a:endParaRPr lang="en-US" dirty="0"/>
          </a:p>
        </p:txBody>
      </p:sp>
      <p:pic>
        <p:nvPicPr>
          <p:cNvPr id="6" name="Picture 5" descr="Canvas Credit Union logo.">
            <a:extLst>
              <a:ext uri="{FF2B5EF4-FFF2-40B4-BE49-F238E27FC236}">
                <a16:creationId xmlns:a16="http://schemas.microsoft.com/office/drawing/2014/main" id="{D93971DE-39DD-441B-A024-283E80EF54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7114" b="28180"/>
          <a:stretch/>
        </p:blipFill>
        <p:spPr>
          <a:xfrm>
            <a:off x="3012244" y="2191042"/>
            <a:ext cx="6167511" cy="2757268"/>
          </a:xfrm>
          <a:prstGeom prst="rect">
            <a:avLst/>
          </a:prstGeom>
        </p:spPr>
      </p:pic>
    </p:spTree>
    <p:extLst>
      <p:ext uri="{BB962C8B-B14F-4D97-AF65-F5344CB8AC3E}">
        <p14:creationId xmlns:p14="http://schemas.microsoft.com/office/powerpoint/2010/main" val="2868931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Wayfinding</a:t>
            </a:r>
          </a:p>
        </p:txBody>
      </p:sp>
      <p:pic>
        <p:nvPicPr>
          <p:cNvPr id="2" name="Picture 1">
            <a:extLst>
              <a:ext uri="{FF2B5EF4-FFF2-40B4-BE49-F238E27FC236}">
                <a16:creationId xmlns:a16="http://schemas.microsoft.com/office/drawing/2014/main" id="{B3C44138-ECFA-9F29-702C-9A647F14E44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4619" y="1866012"/>
            <a:ext cx="1270379" cy="1270379"/>
          </a:xfrm>
          <a:prstGeom prst="rect">
            <a:avLst/>
          </a:prstGeom>
        </p:spPr>
      </p:pic>
    </p:spTree>
    <p:extLst>
      <p:ext uri="{BB962C8B-B14F-4D97-AF65-F5344CB8AC3E}">
        <p14:creationId xmlns:p14="http://schemas.microsoft.com/office/powerpoint/2010/main" val="36141958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606812" y="543440"/>
            <a:ext cx="10515600" cy="9092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Wayfinding</a:t>
            </a:r>
            <a:endParaRPr kumimoji="0" lang="en-US" sz="4400" b="0" i="0" u="none" strike="noStrike" kern="1200" cap="none" spc="0" normalizeH="0" baseline="0" noProof="0" dirty="0">
              <a:ln>
                <a:noFill/>
              </a:ln>
              <a:solidFill>
                <a:srgbClr val="DB4326"/>
              </a:solidFill>
              <a:effectLst/>
              <a:uLnTx/>
              <a:uFillTx/>
              <a:latin typeface="+mj-lt"/>
              <a:ea typeface="+mj-ea"/>
              <a:cs typeface="+mj-cs"/>
            </a:endParaRPr>
          </a:p>
        </p:txBody>
      </p:sp>
      <p:sp>
        <p:nvSpPr>
          <p:cNvPr id="6" name="TextBox 5">
            <a:extLst>
              <a:ext uri="{FF2B5EF4-FFF2-40B4-BE49-F238E27FC236}">
                <a16:creationId xmlns:a16="http://schemas.microsoft.com/office/drawing/2014/main" id="{6C7AECC1-4860-0B65-19ED-5AEC999E1884}"/>
              </a:ext>
            </a:extLst>
          </p:cNvPr>
          <p:cNvSpPr txBox="1"/>
          <p:nvPr/>
        </p:nvSpPr>
        <p:spPr>
          <a:xfrm>
            <a:off x="606812" y="2053586"/>
            <a:ext cx="6398899" cy="2718693"/>
          </a:xfrm>
          <a:prstGeom prst="rect">
            <a:avLst/>
          </a:prstGeom>
          <a:noFill/>
        </p:spPr>
        <p:txBody>
          <a:bodyPr wrap="square" lIns="91440" tIns="45720" rIns="91440" bIns="45720" rtlCol="0" anchor="t">
            <a:spAutoFit/>
          </a:bodyPr>
          <a:lstStyle/>
          <a:p>
            <a:pPr marL="342900" indent="-342900">
              <a:spcAft>
                <a:spcPts val="1600"/>
              </a:spcAft>
              <a:buFont typeface="Arial"/>
              <a:buChar char="•"/>
            </a:pPr>
            <a:r>
              <a:rPr lang="en-US" sz="2400" dirty="0">
                <a:latin typeface="Calibri"/>
                <a:cs typeface="Calibri"/>
              </a:rPr>
              <a:t>Installation of interior and exterior signage begins this fall </a:t>
            </a:r>
          </a:p>
          <a:p>
            <a:pPr marL="342900" indent="-342900">
              <a:spcAft>
                <a:spcPts val="1600"/>
              </a:spcAft>
              <a:buFont typeface="Arial"/>
              <a:buChar char="•"/>
            </a:pPr>
            <a:r>
              <a:rPr lang="en-US" sz="2400" dirty="0">
                <a:latin typeface="Calibri"/>
                <a:cs typeface="Calibri"/>
              </a:rPr>
              <a:t>Interior signs will be bilingual and are designed to guide people to major campus destinations </a:t>
            </a:r>
          </a:p>
          <a:p>
            <a:pPr marL="342900" indent="-342900">
              <a:spcAft>
                <a:spcPts val="1600"/>
              </a:spcAft>
              <a:buFont typeface="Arial"/>
              <a:buChar char="•"/>
            </a:pPr>
            <a:r>
              <a:rPr lang="en-US" sz="2400" dirty="0">
                <a:latin typeface="Calibri"/>
                <a:cs typeface="Calibri"/>
              </a:rPr>
              <a:t>Patching and painting will happen inside to prepare for installation </a:t>
            </a:r>
            <a:endParaRPr lang="en-US" sz="2400" dirty="0">
              <a:ea typeface="Calibri"/>
              <a:cs typeface="Calibri"/>
            </a:endParaRPr>
          </a:p>
        </p:txBody>
      </p:sp>
      <p:grpSp>
        <p:nvGrpSpPr>
          <p:cNvPr id="2" name="Group 1" descr="Concept art of the new PPSC monument signs.">
            <a:extLst>
              <a:ext uri="{FF2B5EF4-FFF2-40B4-BE49-F238E27FC236}">
                <a16:creationId xmlns:a16="http://schemas.microsoft.com/office/drawing/2014/main" id="{0787FCFC-7635-E746-0CDE-21DEB9F39785}"/>
              </a:ext>
            </a:extLst>
          </p:cNvPr>
          <p:cNvGrpSpPr/>
          <p:nvPr/>
        </p:nvGrpSpPr>
        <p:grpSpPr>
          <a:xfrm>
            <a:off x="7246821" y="204105"/>
            <a:ext cx="4792780" cy="6263768"/>
            <a:chOff x="7246821" y="204105"/>
            <a:chExt cx="4792780" cy="6263768"/>
          </a:xfrm>
        </p:grpSpPr>
        <p:pic>
          <p:nvPicPr>
            <p:cNvPr id="7" name="Picture 6">
              <a:extLst>
                <a:ext uri="{FF2B5EF4-FFF2-40B4-BE49-F238E27FC236}">
                  <a16:creationId xmlns:a16="http://schemas.microsoft.com/office/drawing/2014/main" id="{4AAE579E-77BA-F782-A57D-B6E602F37FA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46821" y="204105"/>
              <a:ext cx="1547375" cy="6263768"/>
            </a:xfrm>
            <a:prstGeom prst="rect">
              <a:avLst/>
            </a:prstGeom>
          </p:spPr>
        </p:pic>
        <p:pic>
          <p:nvPicPr>
            <p:cNvPr id="3" name="Picture 2">
              <a:extLst>
                <a:ext uri="{FF2B5EF4-FFF2-40B4-BE49-F238E27FC236}">
                  <a16:creationId xmlns:a16="http://schemas.microsoft.com/office/drawing/2014/main" id="{4350C9B4-3C8C-DD53-3352-DEDB785082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50215" y="204106"/>
              <a:ext cx="3689386" cy="6263767"/>
            </a:xfrm>
            <a:prstGeom prst="rect">
              <a:avLst/>
            </a:prstGeom>
          </p:spPr>
        </p:pic>
      </p:grpSp>
    </p:spTree>
    <p:extLst>
      <p:ext uri="{BB962C8B-B14F-4D97-AF65-F5344CB8AC3E}">
        <p14:creationId xmlns:p14="http://schemas.microsoft.com/office/powerpoint/2010/main" val="2105178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Big Dates</a:t>
            </a:r>
          </a:p>
        </p:txBody>
      </p:sp>
      <p:pic>
        <p:nvPicPr>
          <p:cNvPr id="5" name="Picture 4">
            <a:extLst>
              <a:ext uri="{FF2B5EF4-FFF2-40B4-BE49-F238E27FC236}">
                <a16:creationId xmlns:a16="http://schemas.microsoft.com/office/drawing/2014/main" id="{AC1655E8-0AE5-D964-9414-1156AFF405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60811" y="1866013"/>
            <a:ext cx="1270378" cy="1270378"/>
          </a:xfrm>
          <a:prstGeom prst="rect">
            <a:avLst/>
          </a:prstGeom>
        </p:spPr>
      </p:pic>
    </p:spTree>
    <p:extLst>
      <p:ext uri="{BB962C8B-B14F-4D97-AF65-F5344CB8AC3E}">
        <p14:creationId xmlns:p14="http://schemas.microsoft.com/office/powerpoint/2010/main" val="24184096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925CF5-1969-292A-9F55-C5EA9770E981}"/>
              </a:ext>
            </a:extLst>
          </p:cNvPr>
          <p:cNvSpPr>
            <a:spLocks noGrp="1"/>
          </p:cNvSpPr>
          <p:nvPr>
            <p:ph type="title"/>
          </p:nvPr>
        </p:nvSpPr>
        <p:spPr>
          <a:xfrm>
            <a:off x="454269" y="365125"/>
            <a:ext cx="5498275" cy="1325563"/>
          </a:xfrm>
        </p:spPr>
        <p:txBody>
          <a:bodyPr/>
          <a:lstStyle/>
          <a:p>
            <a:r>
              <a:rPr lang="en-US" dirty="0"/>
              <a:t>Big Events</a:t>
            </a:r>
          </a:p>
        </p:txBody>
      </p:sp>
      <p:sp>
        <p:nvSpPr>
          <p:cNvPr id="2" name="Content Placeholder 1">
            <a:extLst>
              <a:ext uri="{FF2B5EF4-FFF2-40B4-BE49-F238E27FC236}">
                <a16:creationId xmlns:a16="http://schemas.microsoft.com/office/drawing/2014/main" id="{4EA1AE80-EA02-9347-6C9E-C67A11481E53}"/>
              </a:ext>
            </a:extLst>
          </p:cNvPr>
          <p:cNvSpPr>
            <a:spLocks noGrp="1"/>
          </p:cNvSpPr>
          <p:nvPr>
            <p:ph sz="half" idx="1"/>
          </p:nvPr>
        </p:nvSpPr>
        <p:spPr>
          <a:xfrm>
            <a:off x="454268" y="1613520"/>
            <a:ext cx="7240759" cy="4351338"/>
          </a:xfrm>
        </p:spPr>
        <p:txBody>
          <a:bodyPr>
            <a:normAutofit/>
          </a:bodyPr>
          <a:lstStyle/>
          <a:p>
            <a:pPr marL="0" indent="0">
              <a:buNone/>
            </a:pPr>
            <a:r>
              <a:rPr lang="en-US" b="1" dirty="0">
                <a:solidFill>
                  <a:schemeClr val="accent6"/>
                </a:solidFill>
                <a:latin typeface="Calibri" panose="020F0502020204030204" pitchFamily="34" charset="0"/>
                <a:cs typeface="Calibri" panose="020F0502020204030204" pitchFamily="34" charset="0"/>
              </a:rPr>
              <a:t>Campus Wide</a:t>
            </a:r>
          </a:p>
          <a:p>
            <a:r>
              <a:rPr lang="en-US" dirty="0">
                <a:latin typeface="Calibri" panose="020F0502020204030204" pitchFamily="34" charset="0"/>
                <a:cs typeface="Calibri" panose="020F0502020204030204" pitchFamily="34" charset="0"/>
              </a:rPr>
              <a:t>Canvas Community Food Pantry Opening | Late September</a:t>
            </a:r>
          </a:p>
          <a:p>
            <a:r>
              <a:rPr lang="en-US" dirty="0">
                <a:latin typeface="Calibri" panose="020F0502020204030204" pitchFamily="34" charset="0"/>
                <a:cs typeface="Calibri" panose="020F0502020204030204" pitchFamily="34" charset="0"/>
              </a:rPr>
              <a:t>Fiestas </a:t>
            </a:r>
            <a:r>
              <a:rPr lang="en-US" dirty="0" err="1">
                <a:latin typeface="Calibri" panose="020F0502020204030204" pitchFamily="34" charset="0"/>
                <a:cs typeface="Calibri" panose="020F0502020204030204" pitchFamily="34" charset="0"/>
              </a:rPr>
              <a:t>Patrias</a:t>
            </a:r>
            <a:r>
              <a:rPr lang="en-US" dirty="0">
                <a:latin typeface="Calibri" panose="020F0502020204030204" pitchFamily="34" charset="0"/>
                <a:cs typeface="Calibri" panose="020F0502020204030204" pitchFamily="34" charset="0"/>
              </a:rPr>
              <a:t> | September 14 &amp; 15</a:t>
            </a:r>
          </a:p>
          <a:p>
            <a:r>
              <a:rPr lang="en-US" dirty="0">
                <a:latin typeface="Calibri" panose="020F0502020204030204" pitchFamily="34" charset="0"/>
                <a:cs typeface="Calibri" panose="020F0502020204030204" pitchFamily="34" charset="0"/>
              </a:rPr>
              <a:t>Hispanic Heritage Festival | In September</a:t>
            </a:r>
          </a:p>
          <a:p>
            <a:r>
              <a:rPr lang="en-US" dirty="0">
                <a:latin typeface="Calibri" panose="020F0502020204030204" pitchFamily="34" charset="0"/>
                <a:cs typeface="Calibri" panose="020F0502020204030204" pitchFamily="34" charset="0"/>
              </a:rPr>
              <a:t>Native American Symposium | In November</a:t>
            </a:r>
          </a:p>
          <a:p>
            <a:r>
              <a:rPr lang="en-US" dirty="0">
                <a:latin typeface="Calibri" panose="020F0502020204030204" pitchFamily="34" charset="0"/>
                <a:cs typeface="Calibri" panose="020F0502020204030204" pitchFamily="34" charset="0"/>
              </a:rPr>
              <a:t>Veterans Week | November 11–15</a:t>
            </a:r>
          </a:p>
          <a:p>
            <a:pPr marL="0" indent="0">
              <a:spcBef>
                <a:spcPts val="1600"/>
              </a:spcBef>
              <a:buNone/>
            </a:pPr>
            <a:r>
              <a:rPr lang="en-US" b="1" dirty="0">
                <a:solidFill>
                  <a:schemeClr val="accent6"/>
                </a:solidFill>
                <a:latin typeface="Calibri" panose="020F0502020204030204" pitchFamily="34" charset="0"/>
                <a:cs typeface="Calibri" panose="020F0502020204030204" pitchFamily="34" charset="0"/>
              </a:rPr>
              <a:t>Coming Together</a:t>
            </a:r>
          </a:p>
          <a:p>
            <a:r>
              <a:rPr lang="en-US" dirty="0">
                <a:latin typeface="Calibri" panose="020F0502020204030204" pitchFamily="34" charset="0"/>
                <a:cs typeface="Calibri" panose="020F0502020204030204" pitchFamily="34" charset="0"/>
              </a:rPr>
              <a:t>Appreciation Week | November 18–22</a:t>
            </a:r>
          </a:p>
          <a:p>
            <a:r>
              <a:rPr lang="en-US" dirty="0">
                <a:latin typeface="Calibri" panose="020F0502020204030204" pitchFamily="34" charset="0"/>
                <a:cs typeface="Calibri" panose="020F0502020204030204" pitchFamily="34" charset="0"/>
              </a:rPr>
              <a:t>4 Town Halls</a:t>
            </a:r>
          </a:p>
          <a:p>
            <a:r>
              <a:rPr lang="en-US" dirty="0">
                <a:latin typeface="Calibri" panose="020F0502020204030204" pitchFamily="34" charset="0"/>
                <a:cs typeface="Calibri" panose="020F0502020204030204" pitchFamily="34" charset="0"/>
              </a:rPr>
              <a:t>4 Coffees</a:t>
            </a:r>
          </a:p>
        </p:txBody>
      </p:sp>
      <p:pic>
        <p:nvPicPr>
          <p:cNvPr id="5" name="Graphic 4" descr="Rubber duck with solid fill">
            <a:extLst>
              <a:ext uri="{FF2B5EF4-FFF2-40B4-BE49-F238E27FC236}">
                <a16:creationId xmlns:a16="http://schemas.microsoft.com/office/drawing/2014/main" id="{EBA13D57-C078-6B63-3E89-9B9A761035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33538" y="0"/>
            <a:ext cx="1606062" cy="1606062"/>
          </a:xfrm>
          <a:prstGeom prst="rect">
            <a:avLst/>
          </a:prstGeom>
        </p:spPr>
      </p:pic>
      <p:pic>
        <p:nvPicPr>
          <p:cNvPr id="7" name="Picture 6" descr="Students dancing in at last year’s Hispanic Heritage Festival.">
            <a:extLst>
              <a:ext uri="{FF2B5EF4-FFF2-40B4-BE49-F238E27FC236}">
                <a16:creationId xmlns:a16="http://schemas.microsoft.com/office/drawing/2014/main" id="{45A3C447-34B5-79CE-11C4-BBFD5871876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87397" y="0"/>
            <a:ext cx="4004603" cy="6272592"/>
          </a:xfrm>
          <a:prstGeom prst="rect">
            <a:avLst/>
          </a:prstGeom>
          <a:effectLst>
            <a:outerShdw blurRad="404573" dist="299612" dir="10800000" sx="99809" sy="99809" algn="r" rotWithShape="0">
              <a:schemeClr val="bg2">
                <a:lumMod val="50000"/>
                <a:alpha val="19767"/>
              </a:schemeClr>
            </a:outerShdw>
          </a:effectLst>
        </p:spPr>
      </p:pic>
    </p:spTree>
    <p:extLst>
      <p:ext uri="{BB962C8B-B14F-4D97-AF65-F5344CB8AC3E}">
        <p14:creationId xmlns:p14="http://schemas.microsoft.com/office/powerpoint/2010/main" val="2745816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Kudos</a:t>
            </a:r>
          </a:p>
        </p:txBody>
      </p:sp>
      <p:pic>
        <p:nvPicPr>
          <p:cNvPr id="6" name="Graphic 5">
            <a:extLst>
              <a:ext uri="{FF2B5EF4-FFF2-40B4-BE49-F238E27FC236}">
                <a16:creationId xmlns:a16="http://schemas.microsoft.com/office/drawing/2014/main" id="{D1A3C649-CA31-9EA4-6230-05B9FBFCC2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618" y="2006316"/>
            <a:ext cx="1270379" cy="1270379"/>
          </a:xfrm>
          <a:prstGeom prst="rect">
            <a:avLst/>
          </a:prstGeom>
        </p:spPr>
      </p:pic>
    </p:spTree>
    <p:extLst>
      <p:ext uri="{BB962C8B-B14F-4D97-AF65-F5344CB8AC3E}">
        <p14:creationId xmlns:p14="http://schemas.microsoft.com/office/powerpoint/2010/main" val="1873677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4489519" y="117699"/>
            <a:ext cx="6644044"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a:t>
            </a:r>
          </a:p>
        </p:txBody>
      </p:sp>
      <p:sp>
        <p:nvSpPr>
          <p:cNvPr id="6" name="TextBox 5">
            <a:extLst>
              <a:ext uri="{FF2B5EF4-FFF2-40B4-BE49-F238E27FC236}">
                <a16:creationId xmlns:a16="http://schemas.microsoft.com/office/drawing/2014/main" id="{A5D72AAC-2A91-9641-7BA1-832E587C93A7}"/>
              </a:ext>
            </a:extLst>
          </p:cNvPr>
          <p:cNvSpPr txBox="1"/>
          <p:nvPr/>
        </p:nvSpPr>
        <p:spPr>
          <a:xfrm>
            <a:off x="4489518" y="784672"/>
            <a:ext cx="7373508" cy="513986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Student </a:t>
            </a:r>
            <a:r>
              <a:rPr lang="en-US" sz="1600" b="1" dirty="0"/>
              <a:t>Blake MacDonald </a:t>
            </a:r>
            <a:r>
              <a:rPr lang="en-US" sz="1600" dirty="0"/>
              <a:t>for his work on the Student Spaceflight Experiment Program (SSEP), part of a team who will have an experiment flown to the International Space Station. </a:t>
            </a:r>
          </a:p>
          <a:p>
            <a:pPr marL="285750" indent="-285750">
              <a:spcAft>
                <a:spcPts val="600"/>
              </a:spcAft>
              <a:buFont typeface="Arial" panose="020B0604020202020204" pitchFamily="34" charset="0"/>
              <a:buChar char="•"/>
            </a:pPr>
            <a:r>
              <a:rPr lang="en-US" sz="1600" b="1" dirty="0"/>
              <a:t>Pharmacy Technician had a 100% pass rate </a:t>
            </a:r>
            <a:r>
              <a:rPr lang="en-US" sz="1600" dirty="0"/>
              <a:t>on national exams (again) </a:t>
            </a:r>
          </a:p>
          <a:p>
            <a:pPr marL="285750" indent="-285750">
              <a:spcAft>
                <a:spcPts val="600"/>
              </a:spcAft>
              <a:buFont typeface="Arial" panose="020B0604020202020204" pitchFamily="34" charset="0"/>
              <a:buChar char="•"/>
            </a:pPr>
            <a:r>
              <a:rPr lang="en-US" sz="1600" b="1" dirty="0"/>
              <a:t>First</a:t>
            </a:r>
            <a:r>
              <a:rPr lang="en-US" sz="1600" dirty="0"/>
              <a:t> </a:t>
            </a:r>
            <a:r>
              <a:rPr lang="en-US" sz="1600" b="1" dirty="0"/>
              <a:t>Physical Therapist Assistant Program graduation </a:t>
            </a:r>
          </a:p>
          <a:p>
            <a:pPr marL="285750" indent="-285750">
              <a:spcAft>
                <a:spcPts val="600"/>
              </a:spcAft>
              <a:buFont typeface="Arial" panose="020B0604020202020204" pitchFamily="34" charset="0"/>
              <a:buChar char="•"/>
            </a:pPr>
            <a:r>
              <a:rPr lang="en-US" sz="1600" dirty="0"/>
              <a:t>Nursing Pass Rate </a:t>
            </a:r>
          </a:p>
          <a:p>
            <a:pPr marL="742950" lvl="1" indent="-285750">
              <a:spcAft>
                <a:spcPts val="600"/>
              </a:spcAft>
              <a:buFont typeface="Arial" panose="020B0604020202020204" pitchFamily="34" charset="0"/>
              <a:buChar char="•"/>
            </a:pPr>
            <a:r>
              <a:rPr lang="en-US" sz="1600" dirty="0"/>
              <a:t>For our ADN program: </a:t>
            </a:r>
          </a:p>
          <a:p>
            <a:pPr marL="1200150" lvl="2" indent="-285750">
              <a:spcAft>
                <a:spcPts val="600"/>
              </a:spcAft>
              <a:buFont typeface="Arial" panose="020B0604020202020204" pitchFamily="34" charset="0"/>
              <a:buChar char="•"/>
            </a:pPr>
            <a:r>
              <a:rPr lang="en-US" sz="1600" b="1" dirty="0"/>
              <a:t>Fall 23</a:t>
            </a:r>
            <a:r>
              <a:rPr lang="en-US" sz="1600" dirty="0"/>
              <a:t> | 56 students graduated and had an NCLEX pass rate of 96.4%.  </a:t>
            </a:r>
            <a:br>
              <a:rPr lang="en-US" sz="1600" dirty="0"/>
            </a:br>
            <a:r>
              <a:rPr lang="en-US" sz="1600" dirty="0"/>
              <a:t>Of this class, all but 2 licensed in Colorado to work. </a:t>
            </a:r>
          </a:p>
          <a:p>
            <a:pPr marL="1200150" lvl="2" indent="-285750">
              <a:spcAft>
                <a:spcPts val="600"/>
              </a:spcAft>
              <a:buFont typeface="Arial" panose="020B0604020202020204" pitchFamily="34" charset="0"/>
              <a:buChar char="•"/>
            </a:pPr>
            <a:r>
              <a:rPr lang="en-US" sz="1600" b="1" dirty="0"/>
              <a:t>Spring 24</a:t>
            </a:r>
            <a:r>
              <a:rPr lang="en-US" sz="1600" dirty="0"/>
              <a:t> | 59 students graduated and 100% passed their NCLEX.  </a:t>
            </a:r>
            <a:br>
              <a:rPr lang="en-US" sz="1600" dirty="0"/>
            </a:br>
            <a:r>
              <a:rPr lang="en-US" sz="1600" dirty="0"/>
              <a:t>All licensed in Colorado to work. </a:t>
            </a:r>
          </a:p>
          <a:p>
            <a:pPr marL="1657350" lvl="3" indent="-285750">
              <a:spcAft>
                <a:spcPts val="600"/>
              </a:spcAft>
              <a:buFont typeface="Arial" panose="020B0604020202020204" pitchFamily="34" charset="0"/>
              <a:buChar char="•"/>
            </a:pPr>
            <a:r>
              <a:rPr lang="en-US" sz="1600" dirty="0"/>
              <a:t>Several nursing students who graduated with their ADN degree in May and pushed forward this summer, completing their BSN degree last week. Quite a few of them are starting new-graduate nursing positions at Children's Hospital this week in the NICU and Emergency Room there </a:t>
            </a:r>
          </a:p>
          <a:p>
            <a:pPr marL="1200150" lvl="2" indent="-285750">
              <a:spcAft>
                <a:spcPts val="600"/>
              </a:spcAft>
              <a:buFont typeface="Arial" panose="020B0604020202020204" pitchFamily="34" charset="0"/>
              <a:buChar char="•"/>
            </a:pPr>
            <a:r>
              <a:rPr lang="en-US" sz="1600" dirty="0"/>
              <a:t>For our </a:t>
            </a:r>
            <a:r>
              <a:rPr lang="en-US" sz="1600" b="1" dirty="0"/>
              <a:t>BSN Program </a:t>
            </a:r>
            <a:r>
              <a:rPr lang="en-US" sz="1600" dirty="0"/>
              <a:t>we graduated 23 students in Fall 23 and </a:t>
            </a:r>
            <a:br>
              <a:rPr lang="en-US" sz="1600" dirty="0"/>
            </a:br>
            <a:r>
              <a:rPr lang="en-US" sz="1600" dirty="0"/>
              <a:t>19 in Spring of 24.</a:t>
            </a:r>
          </a:p>
        </p:txBody>
      </p:sp>
      <p:pic>
        <p:nvPicPr>
          <p:cNvPr id="4" name="Picture 3" descr="Blake MacDonald and team.">
            <a:extLst>
              <a:ext uri="{FF2B5EF4-FFF2-40B4-BE49-F238E27FC236}">
                <a16:creationId xmlns:a16="http://schemas.microsoft.com/office/drawing/2014/main" id="{01022470-4E64-22E0-4927-3A9A7D0F5F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8974" y="563711"/>
            <a:ext cx="3825263" cy="2543579"/>
          </a:xfrm>
          <a:prstGeom prst="rect">
            <a:avLst/>
          </a:prstGeom>
        </p:spPr>
      </p:pic>
      <p:sp>
        <p:nvSpPr>
          <p:cNvPr id="8" name="TextBox 7">
            <a:extLst>
              <a:ext uri="{FF2B5EF4-FFF2-40B4-BE49-F238E27FC236}">
                <a16:creationId xmlns:a16="http://schemas.microsoft.com/office/drawing/2014/main" id="{9AD2F75D-003C-8670-6A72-B59EBE206E76}"/>
              </a:ext>
            </a:extLst>
          </p:cNvPr>
          <p:cNvSpPr txBox="1"/>
          <p:nvPr/>
        </p:nvSpPr>
        <p:spPr>
          <a:xfrm>
            <a:off x="2841674" y="2811447"/>
            <a:ext cx="1312564" cy="276999"/>
          </a:xfrm>
          <a:prstGeom prst="rect">
            <a:avLst/>
          </a:prstGeom>
          <a:solidFill>
            <a:schemeClr val="tx1"/>
          </a:solidFill>
        </p:spPr>
        <p:txBody>
          <a:bodyPr wrap="square" rtlCol="0">
            <a:spAutoFit/>
          </a:bodyPr>
          <a:lstStyle/>
          <a:p>
            <a:pPr algn="r"/>
            <a:r>
              <a:rPr lang="en-US" sz="1200" dirty="0">
                <a:solidFill>
                  <a:schemeClr val="bg1"/>
                </a:solidFill>
              </a:rPr>
              <a:t>Blake MacDonald</a:t>
            </a:r>
          </a:p>
        </p:txBody>
      </p:sp>
      <p:pic>
        <p:nvPicPr>
          <p:cNvPr id="7" name="Picture 6" descr="PTA Graduation.">
            <a:extLst>
              <a:ext uri="{FF2B5EF4-FFF2-40B4-BE49-F238E27FC236}">
                <a16:creationId xmlns:a16="http://schemas.microsoft.com/office/drawing/2014/main" id="{A7E02192-56AE-8F16-0A8A-C5EB347CDB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974" y="3372728"/>
            <a:ext cx="3825263" cy="2606223"/>
          </a:xfrm>
          <a:prstGeom prst="rect">
            <a:avLst/>
          </a:prstGeom>
        </p:spPr>
      </p:pic>
      <p:sp>
        <p:nvSpPr>
          <p:cNvPr id="9" name="TextBox 8">
            <a:extLst>
              <a:ext uri="{FF2B5EF4-FFF2-40B4-BE49-F238E27FC236}">
                <a16:creationId xmlns:a16="http://schemas.microsoft.com/office/drawing/2014/main" id="{3ED5D5F9-6123-8D00-9F30-F671A3DC8E79}"/>
              </a:ext>
            </a:extLst>
          </p:cNvPr>
          <p:cNvSpPr txBox="1"/>
          <p:nvPr/>
        </p:nvSpPr>
        <p:spPr>
          <a:xfrm>
            <a:off x="1424140" y="5684592"/>
            <a:ext cx="2730098" cy="276999"/>
          </a:xfrm>
          <a:prstGeom prst="rect">
            <a:avLst/>
          </a:prstGeom>
          <a:solidFill>
            <a:schemeClr val="tx1"/>
          </a:solidFill>
        </p:spPr>
        <p:txBody>
          <a:bodyPr wrap="square" lIns="91440" tIns="45720" rIns="91440" bIns="45720" rtlCol="0" anchor="t">
            <a:spAutoFit/>
          </a:bodyPr>
          <a:lstStyle/>
          <a:p>
            <a:pPr algn="r"/>
            <a:r>
              <a:rPr lang="en-US" sz="1200" dirty="0">
                <a:solidFill>
                  <a:schemeClr val="bg1"/>
                </a:solidFill>
              </a:rPr>
              <a:t>Physical Therapist Assistant Graduation</a:t>
            </a:r>
          </a:p>
        </p:txBody>
      </p:sp>
    </p:spTree>
    <p:extLst>
      <p:ext uri="{BB962C8B-B14F-4D97-AF65-F5344CB8AC3E}">
        <p14:creationId xmlns:p14="http://schemas.microsoft.com/office/powerpoint/2010/main" val="31415343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4489519" y="117699"/>
            <a:ext cx="6644044"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a:t>
            </a:r>
          </a:p>
        </p:txBody>
      </p:sp>
      <p:sp>
        <p:nvSpPr>
          <p:cNvPr id="6" name="TextBox 5">
            <a:extLst>
              <a:ext uri="{FF2B5EF4-FFF2-40B4-BE49-F238E27FC236}">
                <a16:creationId xmlns:a16="http://schemas.microsoft.com/office/drawing/2014/main" id="{A5D72AAC-2A91-9641-7BA1-832E587C93A7}"/>
              </a:ext>
            </a:extLst>
          </p:cNvPr>
          <p:cNvSpPr txBox="1"/>
          <p:nvPr/>
        </p:nvSpPr>
        <p:spPr>
          <a:xfrm>
            <a:off x="4489518" y="757485"/>
            <a:ext cx="7381690" cy="539121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b="1" dirty="0"/>
              <a:t>Black Forest Fire Graduation </a:t>
            </a:r>
            <a:r>
              <a:rPr lang="en-US" dirty="0"/>
              <a:t>May 3, 2024 </a:t>
            </a:r>
          </a:p>
          <a:p>
            <a:pPr marL="285750" indent="-285750">
              <a:spcAft>
                <a:spcPts val="600"/>
              </a:spcAft>
              <a:buFont typeface="Arial" panose="020B0604020202020204" pitchFamily="34" charset="0"/>
              <a:buChar char="•"/>
            </a:pPr>
            <a:r>
              <a:rPr lang="en-US" dirty="0"/>
              <a:t>Culinary graduate </a:t>
            </a:r>
            <a:r>
              <a:rPr lang="en-US" b="1" dirty="0"/>
              <a:t>Ashely Brown </a:t>
            </a:r>
            <a:r>
              <a:rPr lang="en-US" dirty="0"/>
              <a:t>competed on the Food Network’s Chopped on 06/25/25.  Ashely currently works at IV by Brother Luck </a:t>
            </a:r>
          </a:p>
          <a:p>
            <a:pPr marL="285750" indent="-285750">
              <a:spcAft>
                <a:spcPts val="600"/>
              </a:spcAft>
              <a:buFont typeface="Arial" panose="020B0604020202020204" pitchFamily="34" charset="0"/>
              <a:buChar char="•"/>
            </a:pPr>
            <a:r>
              <a:rPr lang="en-US" dirty="0"/>
              <a:t>2023/2024 Multimedia Graphic Design student winners at the American Advertising Federation ADDYs</a:t>
            </a:r>
          </a:p>
          <a:p>
            <a:pPr marL="742950" lvl="1" indent="-285750">
              <a:spcAft>
                <a:spcPts val="400"/>
              </a:spcAft>
              <a:buFont typeface="Arial" panose="020B0604020202020204" pitchFamily="34" charset="0"/>
              <a:buChar char="•"/>
            </a:pPr>
            <a:r>
              <a:rPr lang="en-US" b="1" dirty="0"/>
              <a:t>Kate Chambers: </a:t>
            </a:r>
            <a:r>
              <a:rPr lang="en-US" dirty="0"/>
              <a:t>Student Best in Show, Gold &amp; Silver</a:t>
            </a:r>
          </a:p>
          <a:p>
            <a:pPr marL="742950" lvl="1" indent="-285750">
              <a:spcAft>
                <a:spcPts val="400"/>
              </a:spcAft>
              <a:buFont typeface="Arial" panose="020B0604020202020204" pitchFamily="34" charset="0"/>
              <a:buChar char="•"/>
            </a:pPr>
            <a:r>
              <a:rPr lang="en-US" b="1" dirty="0"/>
              <a:t>Megan McSwain: </a:t>
            </a:r>
            <a:r>
              <a:rPr lang="en-US" dirty="0"/>
              <a:t>Student Judges Award, Gold &amp; Silver </a:t>
            </a:r>
          </a:p>
          <a:p>
            <a:pPr marL="742950" lvl="1" indent="-285750">
              <a:spcAft>
                <a:spcPts val="400"/>
              </a:spcAft>
              <a:buFont typeface="Arial" panose="020B0604020202020204" pitchFamily="34" charset="0"/>
              <a:buChar char="•"/>
            </a:pPr>
            <a:r>
              <a:rPr lang="en-US" b="1" dirty="0"/>
              <a:t>Rich Herrera: </a:t>
            </a:r>
            <a:r>
              <a:rPr lang="en-US" dirty="0"/>
              <a:t>Student Judges Award, Silver</a:t>
            </a:r>
          </a:p>
          <a:p>
            <a:pPr marL="742950" lvl="1" indent="-285750">
              <a:spcAft>
                <a:spcPts val="400"/>
              </a:spcAft>
              <a:buFont typeface="Arial" panose="020B0604020202020204" pitchFamily="34" charset="0"/>
              <a:buChar char="•"/>
            </a:pPr>
            <a:r>
              <a:rPr lang="en-US" b="1" dirty="0"/>
              <a:t>Cheryl Gauthier: </a:t>
            </a:r>
            <a:r>
              <a:rPr lang="en-US" dirty="0"/>
              <a:t>Student Judges Award </a:t>
            </a:r>
          </a:p>
          <a:p>
            <a:pPr marL="285750" indent="-285750">
              <a:spcAft>
                <a:spcPts val="600"/>
              </a:spcAft>
              <a:buFont typeface="Arial" panose="020B0604020202020204" pitchFamily="34" charset="0"/>
              <a:buChar char="•"/>
            </a:pPr>
            <a:r>
              <a:rPr lang="en-US" dirty="0"/>
              <a:t>TPS hosted the </a:t>
            </a:r>
            <a:r>
              <a:rPr lang="en-US" b="1" dirty="0"/>
              <a:t>first welding camp for young women </a:t>
            </a:r>
            <a:r>
              <a:rPr lang="en-US" dirty="0"/>
              <a:t>(12-15 years old) on June 2</a:t>
            </a:r>
            <a:r>
              <a:rPr lang="en-US" baseline="30000" dirty="0"/>
              <a:t>nd</a:t>
            </a:r>
            <a:r>
              <a:rPr lang="en-US" dirty="0"/>
              <a:t>. 25 girls from the community attended. Only 5% of the welding workforce identifies as being female.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A3A5F"/>
                </a:solidFill>
                <a:effectLst/>
                <a:uLnTx/>
                <a:uFillTx/>
                <a:latin typeface="Calibri" panose="020F0502020204030204"/>
                <a:ea typeface="+mn-ea"/>
                <a:cs typeface="+mn-cs"/>
              </a:rPr>
              <a:t>TPS hosted the </a:t>
            </a:r>
            <a:r>
              <a:rPr kumimoji="0" lang="en-US" b="1" i="0" u="none" strike="noStrike" kern="1200" cap="none" spc="0" normalizeH="0" baseline="0" noProof="0" dirty="0">
                <a:ln>
                  <a:noFill/>
                </a:ln>
                <a:solidFill>
                  <a:srgbClr val="0A3A5F"/>
                </a:solidFill>
                <a:effectLst/>
                <a:uLnTx/>
                <a:uFillTx/>
                <a:latin typeface="Calibri" panose="020F0502020204030204"/>
                <a:ea typeface="+mn-ea"/>
                <a:cs typeface="+mn-cs"/>
              </a:rPr>
              <a:t>first automotive workshop for women </a:t>
            </a:r>
            <a:r>
              <a:rPr kumimoji="0" lang="en-US" b="0" i="0" u="none" strike="noStrike" kern="1200" cap="none" spc="0" normalizeH="0" baseline="0" noProof="0" dirty="0">
                <a:ln>
                  <a:noFill/>
                </a:ln>
                <a:solidFill>
                  <a:srgbClr val="0A3A5F"/>
                </a:solidFill>
                <a:effectLst/>
                <a:uLnTx/>
                <a:uFillTx/>
                <a:latin typeface="Calibri" panose="020F0502020204030204"/>
                <a:ea typeface="+mn-ea"/>
                <a:cs typeface="+mn-cs"/>
              </a:rPr>
              <a:t>led by women on August 3</a:t>
            </a:r>
            <a:r>
              <a:rPr kumimoji="0" lang="en-US" b="0" i="0" u="none" strike="noStrike" kern="1200" cap="none" spc="0" normalizeH="0" baseline="30000" noProof="0" dirty="0">
                <a:ln>
                  <a:noFill/>
                </a:ln>
                <a:solidFill>
                  <a:srgbClr val="0A3A5F"/>
                </a:solidFill>
                <a:effectLst/>
                <a:uLnTx/>
                <a:uFillTx/>
                <a:latin typeface="Calibri" panose="020F0502020204030204"/>
                <a:ea typeface="+mn-ea"/>
                <a:cs typeface="+mn-cs"/>
              </a:rPr>
              <a:t>rd</a:t>
            </a:r>
            <a:endParaRPr lang="en-US" dirty="0"/>
          </a:p>
          <a:p>
            <a:pPr marL="285750" indent="-285750">
              <a:spcAft>
                <a:spcPts val="600"/>
              </a:spcAft>
              <a:buFont typeface="Arial" panose="020B0604020202020204" pitchFamily="34" charset="0"/>
              <a:buChar char="•"/>
            </a:pPr>
            <a:r>
              <a:rPr lang="en-US" b="1" dirty="0"/>
              <a:t>Eight PPSC music students and faculty member </a:t>
            </a:r>
            <a:r>
              <a:rPr lang="en-US" b="1" dirty="0" err="1"/>
              <a:t>Shazia</a:t>
            </a:r>
            <a:r>
              <a:rPr lang="en-US" b="1" dirty="0"/>
              <a:t> Ali </a:t>
            </a:r>
            <a:r>
              <a:rPr lang="en-US" dirty="0"/>
              <a:t>for attending a two-week recording arts workshop at Stanford, led by Cory Cullinan, Elizabeth Amaya, and Riley Max. </a:t>
            </a:r>
          </a:p>
        </p:txBody>
      </p:sp>
      <p:pic>
        <p:nvPicPr>
          <p:cNvPr id="11" name="Picture 10" descr="Girl wearing a welding helmet.">
            <a:extLst>
              <a:ext uri="{FF2B5EF4-FFF2-40B4-BE49-F238E27FC236}">
                <a16:creationId xmlns:a16="http://schemas.microsoft.com/office/drawing/2014/main" id="{3C3242F8-C43A-D80A-20AD-D7941D3C99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792" y="3527474"/>
            <a:ext cx="2287588" cy="2514600"/>
          </a:xfrm>
          <a:prstGeom prst="rect">
            <a:avLst/>
          </a:prstGeom>
        </p:spPr>
      </p:pic>
      <p:sp>
        <p:nvSpPr>
          <p:cNvPr id="12" name="TextBox 11">
            <a:extLst>
              <a:ext uri="{FF2B5EF4-FFF2-40B4-BE49-F238E27FC236}">
                <a16:creationId xmlns:a16="http://schemas.microsoft.com/office/drawing/2014/main" id="{EF833A47-D383-9FF9-0803-268508FAA44F}"/>
              </a:ext>
            </a:extLst>
          </p:cNvPr>
          <p:cNvSpPr txBox="1"/>
          <p:nvPr/>
        </p:nvSpPr>
        <p:spPr>
          <a:xfrm>
            <a:off x="1038387" y="5736572"/>
            <a:ext cx="1545932" cy="276999"/>
          </a:xfrm>
          <a:prstGeom prst="rect">
            <a:avLst/>
          </a:prstGeom>
          <a:solidFill>
            <a:schemeClr val="tx1"/>
          </a:solidFill>
        </p:spPr>
        <p:txBody>
          <a:bodyPr wrap="square" rtlCol="0">
            <a:spAutoFit/>
          </a:bodyPr>
          <a:lstStyle/>
          <a:p>
            <a:pPr algn="r"/>
            <a:r>
              <a:rPr lang="en-US" sz="1200" dirty="0">
                <a:solidFill>
                  <a:schemeClr val="bg1"/>
                </a:solidFill>
              </a:rPr>
              <a:t>Weld Like a Girl Camp</a:t>
            </a:r>
          </a:p>
        </p:txBody>
      </p:sp>
      <p:pic>
        <p:nvPicPr>
          <p:cNvPr id="4" name="Picture 3" descr="Ashley Brown on Chopped.">
            <a:extLst>
              <a:ext uri="{FF2B5EF4-FFF2-40B4-BE49-F238E27FC236}">
                <a16:creationId xmlns:a16="http://schemas.microsoft.com/office/drawing/2014/main" id="{01022470-4E64-22E0-4927-3A9A7D0F5F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570"/>
          <a:stretch/>
        </p:blipFill>
        <p:spPr>
          <a:xfrm>
            <a:off x="2049705" y="1601458"/>
            <a:ext cx="2309703" cy="36337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7B873811-FEAC-CAF1-951F-441CCA3E98CF}"/>
              </a:ext>
            </a:extLst>
          </p:cNvPr>
          <p:cNvSpPr txBox="1"/>
          <p:nvPr/>
        </p:nvSpPr>
        <p:spPr>
          <a:xfrm>
            <a:off x="3143246" y="4909396"/>
            <a:ext cx="1165911" cy="283627"/>
          </a:xfrm>
          <a:prstGeom prst="rect">
            <a:avLst/>
          </a:prstGeom>
          <a:solidFill>
            <a:schemeClr val="tx1"/>
          </a:solidFill>
        </p:spPr>
        <p:txBody>
          <a:bodyPr wrap="square" rtlCol="0">
            <a:spAutoFit/>
          </a:bodyPr>
          <a:lstStyle/>
          <a:p>
            <a:pPr algn="r"/>
            <a:r>
              <a:rPr lang="en-US" sz="1200" dirty="0">
                <a:solidFill>
                  <a:schemeClr val="bg1"/>
                </a:solidFill>
              </a:rPr>
              <a:t>Ashley Brown</a:t>
            </a:r>
          </a:p>
        </p:txBody>
      </p:sp>
      <p:pic>
        <p:nvPicPr>
          <p:cNvPr id="14" name="Picture 13" descr="Black Forest Fire Graduation">
            <a:extLst>
              <a:ext uri="{FF2B5EF4-FFF2-40B4-BE49-F238E27FC236}">
                <a16:creationId xmlns:a16="http://schemas.microsoft.com/office/drawing/2014/main" id="{AC584EB9-B6A6-F737-D83F-40F1A2ECC00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2330" y="402426"/>
            <a:ext cx="3179298" cy="2020499"/>
          </a:xfrm>
          <a:prstGeom prst="rect">
            <a:avLst/>
          </a:prstGeom>
        </p:spPr>
      </p:pic>
      <p:sp>
        <p:nvSpPr>
          <p:cNvPr id="15" name="TextBox 14">
            <a:extLst>
              <a:ext uri="{FF2B5EF4-FFF2-40B4-BE49-F238E27FC236}">
                <a16:creationId xmlns:a16="http://schemas.microsoft.com/office/drawing/2014/main" id="{B92E45F9-C581-F1AD-63B1-5B63DBE0756A}"/>
              </a:ext>
            </a:extLst>
          </p:cNvPr>
          <p:cNvSpPr txBox="1"/>
          <p:nvPr/>
        </p:nvSpPr>
        <p:spPr>
          <a:xfrm>
            <a:off x="1289081" y="2145739"/>
            <a:ext cx="2070113" cy="276999"/>
          </a:xfrm>
          <a:prstGeom prst="rect">
            <a:avLst/>
          </a:prstGeom>
          <a:solidFill>
            <a:schemeClr val="tx1"/>
          </a:solidFill>
        </p:spPr>
        <p:txBody>
          <a:bodyPr wrap="square" rtlCol="0">
            <a:spAutoFit/>
          </a:bodyPr>
          <a:lstStyle/>
          <a:p>
            <a:pPr algn="r"/>
            <a:r>
              <a:rPr lang="en-US" sz="1200" dirty="0">
                <a:solidFill>
                  <a:schemeClr val="bg1"/>
                </a:solidFill>
              </a:rPr>
              <a:t>Black Forest Fire Graduation</a:t>
            </a:r>
          </a:p>
        </p:txBody>
      </p:sp>
    </p:spTree>
    <p:extLst>
      <p:ext uri="{BB962C8B-B14F-4D97-AF65-F5344CB8AC3E}">
        <p14:creationId xmlns:p14="http://schemas.microsoft.com/office/powerpoint/2010/main" val="3521276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4489519" y="117699"/>
            <a:ext cx="6644044"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a:t>
            </a:r>
          </a:p>
        </p:txBody>
      </p:sp>
      <p:sp>
        <p:nvSpPr>
          <p:cNvPr id="6" name="TextBox 5">
            <a:extLst>
              <a:ext uri="{FF2B5EF4-FFF2-40B4-BE49-F238E27FC236}">
                <a16:creationId xmlns:a16="http://schemas.microsoft.com/office/drawing/2014/main" id="{A5D72AAC-2A91-9641-7BA1-832E587C93A7}"/>
              </a:ext>
            </a:extLst>
          </p:cNvPr>
          <p:cNvSpPr txBox="1"/>
          <p:nvPr/>
        </p:nvSpPr>
        <p:spPr>
          <a:xfrm>
            <a:off x="4489518" y="784672"/>
            <a:ext cx="7702482" cy="564770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SkillsUSA Colorado State Competition winners:</a:t>
            </a:r>
          </a:p>
          <a:p>
            <a:pPr marL="742950" lvl="1" indent="-285750">
              <a:spcAft>
                <a:spcPts val="600"/>
              </a:spcAft>
              <a:buFont typeface="Arial" panose="020B0604020202020204" pitchFamily="34" charset="0"/>
              <a:buChar char="•"/>
            </a:pPr>
            <a:r>
              <a:rPr lang="en-US" b="1" dirty="0"/>
              <a:t>Liam Stewart: </a:t>
            </a:r>
            <a:r>
              <a:rPr lang="en-US" dirty="0"/>
              <a:t>Diesel Tech, Gold</a:t>
            </a:r>
          </a:p>
          <a:p>
            <a:pPr marL="742950" lvl="1" indent="-285750">
              <a:spcAft>
                <a:spcPts val="600"/>
              </a:spcAft>
              <a:buFont typeface="Arial" panose="020B0604020202020204" pitchFamily="34" charset="0"/>
              <a:buChar char="•"/>
            </a:pPr>
            <a:r>
              <a:rPr lang="en-US" b="1" dirty="0"/>
              <a:t>Ben Blatz: </a:t>
            </a:r>
            <a:r>
              <a:rPr lang="en-US" dirty="0"/>
              <a:t>Auto Collision Tech, Silver</a:t>
            </a:r>
          </a:p>
          <a:p>
            <a:pPr marL="742950" lvl="1" indent="-285750">
              <a:spcAft>
                <a:spcPts val="600"/>
              </a:spcAft>
              <a:buFont typeface="Arial" panose="020B0604020202020204" pitchFamily="34" charset="0"/>
              <a:buChar char="•"/>
            </a:pPr>
            <a:r>
              <a:rPr lang="en-US" b="1" dirty="0"/>
              <a:t>Levi Ellis: </a:t>
            </a:r>
            <a:r>
              <a:rPr lang="en-US" dirty="0"/>
              <a:t>Diesel Tech, Bronze</a:t>
            </a:r>
          </a:p>
          <a:p>
            <a:pPr marL="742950" lvl="1" indent="-285750">
              <a:spcAft>
                <a:spcPts val="600"/>
              </a:spcAft>
              <a:buFont typeface="Arial" panose="020B0604020202020204" pitchFamily="34" charset="0"/>
              <a:buChar char="•"/>
            </a:pPr>
            <a:r>
              <a:rPr lang="en-US" b="1" dirty="0"/>
              <a:t>Eric Stegman:</a:t>
            </a:r>
            <a:r>
              <a:rPr lang="en-US" dirty="0"/>
              <a:t> Welding Tech, Bronze</a:t>
            </a:r>
          </a:p>
          <a:p>
            <a:pPr marL="285750" indent="-285750">
              <a:spcAft>
                <a:spcPts val="600"/>
              </a:spcAft>
              <a:buFont typeface="Arial" panose="020B0604020202020204" pitchFamily="34" charset="0"/>
              <a:buChar char="•"/>
            </a:pPr>
            <a:r>
              <a:rPr lang="en-US" b="1" dirty="0"/>
              <a:t>Phi Theta Kappa (PTK) </a:t>
            </a:r>
            <a:r>
              <a:rPr lang="en-US" dirty="0"/>
              <a:t>won the Hallmark Award for Distinguished College Project and Distinguished Chapter Award </a:t>
            </a:r>
          </a:p>
          <a:p>
            <a:pPr marL="285750" indent="-285750">
              <a:spcAft>
                <a:spcPts val="600"/>
              </a:spcAft>
              <a:buFont typeface="Arial" panose="020B0604020202020204" pitchFamily="34" charset="0"/>
              <a:buChar char="•"/>
            </a:pPr>
            <a:r>
              <a:rPr lang="en-US" dirty="0"/>
              <a:t>Because no summer Pell Grant was available due to FAFSA delays, we awarded a little over </a:t>
            </a:r>
            <a:r>
              <a:rPr lang="en-US" b="1" dirty="0"/>
              <a:t>$70,000 in institutional scholarships to 68 students</a:t>
            </a:r>
            <a:r>
              <a:rPr lang="en-US" dirty="0"/>
              <a:t>, including 5 that re-enrolled after dropping their summer classes due to costs. </a:t>
            </a:r>
          </a:p>
          <a:p>
            <a:pPr marL="285750" indent="-285750">
              <a:spcAft>
                <a:spcPts val="600"/>
              </a:spcAft>
              <a:buFont typeface="Arial" panose="020B0604020202020204" pitchFamily="34" charset="0"/>
              <a:buChar char="•"/>
            </a:pPr>
            <a:r>
              <a:rPr lang="en-US" dirty="0"/>
              <a:t>13th annual </a:t>
            </a:r>
            <a:r>
              <a:rPr lang="en-US" b="1" dirty="0"/>
              <a:t>Daniels Fund Ethics Initiative Collegiate Program at UCCS Ethics Case Competition:</a:t>
            </a:r>
            <a:r>
              <a:rPr lang="en-US" dirty="0"/>
              <a:t> Faculty Advisors: Carol </a:t>
            </a:r>
            <a:r>
              <a:rPr lang="en-US" dirty="0" err="1"/>
              <a:t>Kurkowski</a:t>
            </a:r>
            <a:r>
              <a:rPr lang="en-US" dirty="0"/>
              <a:t>/ Monica Novack </a:t>
            </a:r>
          </a:p>
          <a:p>
            <a:pPr marL="742950" lvl="1" indent="-285750">
              <a:spcAft>
                <a:spcPts val="600"/>
              </a:spcAft>
              <a:buFont typeface="Arial" panose="020B0604020202020204" pitchFamily="34" charset="0"/>
              <a:buChar char="•"/>
            </a:pPr>
            <a:r>
              <a:rPr lang="en-US" b="1" dirty="0"/>
              <a:t>Micaela Ortiz, Nicholas Jacobs, Bryce </a:t>
            </a:r>
            <a:r>
              <a:rPr lang="en-US" b="1" dirty="0" err="1"/>
              <a:t>Kindall</a:t>
            </a:r>
            <a:r>
              <a:rPr lang="en-US" b="1" dirty="0"/>
              <a:t>: </a:t>
            </a:r>
            <a:r>
              <a:rPr lang="en-US" dirty="0"/>
              <a:t>2nd Place, </a:t>
            </a:r>
            <a:br>
              <a:rPr lang="en-US" dirty="0"/>
            </a:br>
            <a:r>
              <a:rPr lang="en-US" dirty="0"/>
              <a:t>Pikes Peak State College</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endParaRPr lang="en-US" dirty="0"/>
          </a:p>
        </p:txBody>
      </p:sp>
      <p:pic>
        <p:nvPicPr>
          <p:cNvPr id="11" name="Picture 10" descr="Phi Theta Kappa group.">
            <a:extLst>
              <a:ext uri="{FF2B5EF4-FFF2-40B4-BE49-F238E27FC236}">
                <a16:creationId xmlns:a16="http://schemas.microsoft.com/office/drawing/2014/main" id="{98BCBDD3-AECB-2BDA-1016-608BBB3787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823" y="3118016"/>
            <a:ext cx="3916039" cy="2608142"/>
          </a:xfrm>
          <a:prstGeom prst="rect">
            <a:avLst/>
          </a:prstGeom>
        </p:spPr>
      </p:pic>
      <p:sp>
        <p:nvSpPr>
          <p:cNvPr id="12" name="TextBox 11">
            <a:extLst>
              <a:ext uri="{FF2B5EF4-FFF2-40B4-BE49-F238E27FC236}">
                <a16:creationId xmlns:a16="http://schemas.microsoft.com/office/drawing/2014/main" id="{553DF8C8-1FEC-11CB-9BD3-097EC3002DC6}"/>
              </a:ext>
            </a:extLst>
          </p:cNvPr>
          <p:cNvSpPr txBox="1"/>
          <p:nvPr/>
        </p:nvSpPr>
        <p:spPr>
          <a:xfrm>
            <a:off x="2622590" y="5439185"/>
            <a:ext cx="1678324" cy="283627"/>
          </a:xfrm>
          <a:prstGeom prst="rect">
            <a:avLst/>
          </a:prstGeom>
          <a:solidFill>
            <a:schemeClr val="tx1"/>
          </a:solidFill>
        </p:spPr>
        <p:txBody>
          <a:bodyPr wrap="square" rtlCol="0">
            <a:spAutoFit/>
          </a:bodyPr>
          <a:lstStyle/>
          <a:p>
            <a:pPr algn="r"/>
            <a:r>
              <a:rPr lang="en-US" sz="1200" dirty="0">
                <a:solidFill>
                  <a:schemeClr val="bg1"/>
                </a:solidFill>
              </a:rPr>
              <a:t>Phi Theta Kappa (PTK)</a:t>
            </a:r>
          </a:p>
        </p:txBody>
      </p:sp>
      <p:pic>
        <p:nvPicPr>
          <p:cNvPr id="14" name="Picture 13" descr="Group of students who won at SkillsUSA.">
            <a:extLst>
              <a:ext uri="{FF2B5EF4-FFF2-40B4-BE49-F238E27FC236}">
                <a16:creationId xmlns:a16="http://schemas.microsoft.com/office/drawing/2014/main" id="{D3D1FC4C-B436-E5D3-6D4A-0A0A2B17B2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7823" y="900332"/>
            <a:ext cx="3916039" cy="1887274"/>
          </a:xfrm>
          <a:prstGeom prst="rect">
            <a:avLst/>
          </a:prstGeom>
        </p:spPr>
      </p:pic>
      <p:sp>
        <p:nvSpPr>
          <p:cNvPr id="15" name="TextBox 14">
            <a:extLst>
              <a:ext uri="{FF2B5EF4-FFF2-40B4-BE49-F238E27FC236}">
                <a16:creationId xmlns:a16="http://schemas.microsoft.com/office/drawing/2014/main" id="{6F881067-18CB-B4F1-C7BA-E2D6721E6365}"/>
              </a:ext>
            </a:extLst>
          </p:cNvPr>
          <p:cNvSpPr txBox="1"/>
          <p:nvPr/>
        </p:nvSpPr>
        <p:spPr>
          <a:xfrm>
            <a:off x="1067009" y="2503440"/>
            <a:ext cx="3238931" cy="276999"/>
          </a:xfrm>
          <a:prstGeom prst="rect">
            <a:avLst/>
          </a:prstGeom>
          <a:solidFill>
            <a:schemeClr val="tx1"/>
          </a:solidFill>
        </p:spPr>
        <p:txBody>
          <a:bodyPr wrap="square" rtlCol="0">
            <a:spAutoFit/>
          </a:bodyPr>
          <a:lstStyle/>
          <a:p>
            <a:pPr algn="r"/>
            <a:r>
              <a:rPr lang="en-US" sz="1200" dirty="0">
                <a:solidFill>
                  <a:schemeClr val="bg1"/>
                </a:solidFill>
              </a:rPr>
              <a:t>SkillsUSA Colorado State Competition Winners</a:t>
            </a:r>
          </a:p>
        </p:txBody>
      </p:sp>
    </p:spTree>
    <p:extLst>
      <p:ext uri="{BB962C8B-B14F-4D97-AF65-F5344CB8AC3E}">
        <p14:creationId xmlns:p14="http://schemas.microsoft.com/office/powerpoint/2010/main" val="3442668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4489519" y="117699"/>
            <a:ext cx="6644044"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a:t>
            </a:r>
          </a:p>
        </p:txBody>
      </p:sp>
      <p:sp>
        <p:nvSpPr>
          <p:cNvPr id="6" name="TextBox 5">
            <a:extLst>
              <a:ext uri="{FF2B5EF4-FFF2-40B4-BE49-F238E27FC236}">
                <a16:creationId xmlns:a16="http://schemas.microsoft.com/office/drawing/2014/main" id="{A5D72AAC-2A91-9641-7BA1-832E587C93A7}"/>
              </a:ext>
            </a:extLst>
          </p:cNvPr>
          <p:cNvSpPr txBox="1"/>
          <p:nvPr/>
        </p:nvSpPr>
        <p:spPr>
          <a:xfrm>
            <a:off x="4489518" y="784672"/>
            <a:ext cx="7334065" cy="350865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b="1" dirty="0"/>
              <a:t>Future Business Leaders of America (FBLA) </a:t>
            </a:r>
            <a:br>
              <a:rPr lang="en-US" sz="1600" dirty="0"/>
            </a:br>
            <a:r>
              <a:rPr lang="en-US" sz="1600" dirty="0"/>
              <a:t>Faculty Advisors:  Clint Schafer/ Carol </a:t>
            </a:r>
            <a:r>
              <a:rPr lang="en-US" sz="1600" dirty="0" err="1"/>
              <a:t>Kurkowski</a:t>
            </a:r>
            <a:endParaRPr lang="en-US" sz="1600" dirty="0"/>
          </a:p>
          <a:p>
            <a:pPr marL="742950" lvl="1" indent="-285750">
              <a:spcAft>
                <a:spcPts val="600"/>
              </a:spcAft>
              <a:buFont typeface="Arial" panose="020B0604020202020204" pitchFamily="34" charset="0"/>
              <a:buChar char="•"/>
            </a:pPr>
            <a:r>
              <a:rPr lang="en-US" sz="1600" dirty="0"/>
              <a:t>April 20th state competition.  </a:t>
            </a:r>
          </a:p>
          <a:p>
            <a:pPr marL="1200150" lvl="2" indent="-285750">
              <a:spcAft>
                <a:spcPts val="600"/>
              </a:spcAft>
              <a:buFont typeface="Arial" panose="020B0604020202020204" pitchFamily="34" charset="0"/>
              <a:buChar char="•"/>
            </a:pPr>
            <a:r>
              <a:rPr lang="en-US" sz="1600" dirty="0"/>
              <a:t>8 Students took first place; 2 Students took second place; 4 Students took third place; 6 total students were eligible to compete at Nationals </a:t>
            </a:r>
          </a:p>
          <a:p>
            <a:pPr marL="742950" lvl="1" indent="-285750">
              <a:spcAft>
                <a:spcPts val="600"/>
              </a:spcAft>
              <a:buFont typeface="Arial" panose="020B0604020202020204" pitchFamily="34" charset="0"/>
              <a:buChar char="•"/>
            </a:pPr>
            <a:r>
              <a:rPr lang="en-US" sz="1600" dirty="0"/>
              <a:t>2024 FBLA National Leadership Conference. </a:t>
            </a:r>
          </a:p>
          <a:p>
            <a:pPr marL="1200150" lvl="2" indent="-285750">
              <a:spcAft>
                <a:spcPts val="600"/>
              </a:spcAft>
              <a:buFont typeface="Arial" panose="020B0604020202020204" pitchFamily="34" charset="0"/>
              <a:buChar char="•"/>
            </a:pPr>
            <a:r>
              <a:rPr lang="en-US" sz="1600" b="1" dirty="0"/>
              <a:t>Elliott </a:t>
            </a:r>
            <a:r>
              <a:rPr lang="en-US" sz="1600" b="1" dirty="0" err="1"/>
              <a:t>Bossetti</a:t>
            </a:r>
            <a:r>
              <a:rPr lang="en-US" sz="1600" b="1" dirty="0"/>
              <a:t>: </a:t>
            </a:r>
            <a:r>
              <a:rPr lang="en-US" sz="1600" dirty="0"/>
              <a:t>Foundations of Computer Science –  3rd Place, </a:t>
            </a:r>
            <a:br>
              <a:rPr lang="en-US" sz="1600" dirty="0"/>
            </a:br>
            <a:r>
              <a:rPr lang="en-US" sz="1600" dirty="0"/>
              <a:t>Pikes Peak State College </a:t>
            </a:r>
          </a:p>
          <a:p>
            <a:pPr marL="1200150" lvl="2" indent="-285750">
              <a:spcAft>
                <a:spcPts val="600"/>
              </a:spcAft>
              <a:buFont typeface="Arial" panose="020B0604020202020204" pitchFamily="34" charset="0"/>
              <a:buChar char="•"/>
            </a:pPr>
            <a:r>
              <a:rPr lang="en-US" sz="1600" b="1" dirty="0"/>
              <a:t>Elliott </a:t>
            </a:r>
            <a:r>
              <a:rPr lang="en-US" sz="1600" b="1" dirty="0" err="1"/>
              <a:t>Bossetti</a:t>
            </a:r>
            <a:r>
              <a:rPr lang="en-US" sz="1600" b="1" dirty="0"/>
              <a:t>: </a:t>
            </a:r>
            <a:r>
              <a:rPr lang="en-US" sz="1600" dirty="0"/>
              <a:t>Foundations of Technology – 6th Place, </a:t>
            </a:r>
            <a:br>
              <a:rPr lang="en-US" sz="1600" dirty="0"/>
            </a:br>
            <a:r>
              <a:rPr lang="en-US" sz="1600" dirty="0"/>
              <a:t>Pikes Peak State College </a:t>
            </a:r>
          </a:p>
          <a:p>
            <a:pPr marL="1200150" lvl="2" indent="-285750">
              <a:spcAft>
                <a:spcPts val="600"/>
              </a:spcAft>
              <a:buFont typeface="Arial" panose="020B0604020202020204" pitchFamily="34" charset="0"/>
              <a:buChar char="•"/>
            </a:pPr>
            <a:r>
              <a:rPr lang="en-US" sz="1600" b="1" dirty="0"/>
              <a:t>Michelle Harris: </a:t>
            </a:r>
            <a:r>
              <a:rPr lang="en-US" sz="1600" dirty="0"/>
              <a:t>Foundations of Entrepreneurship – 10th Place, </a:t>
            </a:r>
            <a:br>
              <a:rPr lang="en-US" sz="1600" dirty="0"/>
            </a:br>
            <a:r>
              <a:rPr lang="en-US" sz="1600" dirty="0"/>
              <a:t>Pikes Peak State College </a:t>
            </a:r>
          </a:p>
        </p:txBody>
      </p:sp>
      <p:pic>
        <p:nvPicPr>
          <p:cNvPr id="9" name="Picture 8" descr="FBLA students and staff.">
            <a:extLst>
              <a:ext uri="{FF2B5EF4-FFF2-40B4-BE49-F238E27FC236}">
                <a16:creationId xmlns:a16="http://schemas.microsoft.com/office/drawing/2014/main" id="{2DF91A84-005D-22CD-9CF2-EC4964CE55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416" y="666974"/>
            <a:ext cx="4001571" cy="2449419"/>
          </a:xfrm>
          <a:prstGeom prst="rect">
            <a:avLst/>
          </a:prstGeom>
        </p:spPr>
      </p:pic>
      <p:sp>
        <p:nvSpPr>
          <p:cNvPr id="8" name="TextBox 7">
            <a:extLst>
              <a:ext uri="{FF2B5EF4-FFF2-40B4-BE49-F238E27FC236}">
                <a16:creationId xmlns:a16="http://schemas.microsoft.com/office/drawing/2014/main" id="{B4E925D2-65CF-0DFE-661A-0EC3EA656A84}"/>
              </a:ext>
            </a:extLst>
          </p:cNvPr>
          <p:cNvSpPr txBox="1"/>
          <p:nvPr/>
        </p:nvSpPr>
        <p:spPr>
          <a:xfrm>
            <a:off x="1463040" y="2832766"/>
            <a:ext cx="2906947" cy="276999"/>
          </a:xfrm>
          <a:prstGeom prst="rect">
            <a:avLst/>
          </a:prstGeom>
          <a:solidFill>
            <a:schemeClr val="tx1"/>
          </a:solidFill>
        </p:spPr>
        <p:txBody>
          <a:bodyPr wrap="square" rtlCol="0">
            <a:spAutoFit/>
          </a:bodyPr>
          <a:lstStyle/>
          <a:p>
            <a:pPr algn="r"/>
            <a:r>
              <a:rPr lang="en-US" sz="1200" dirty="0">
                <a:solidFill>
                  <a:schemeClr val="bg1"/>
                </a:solidFill>
              </a:rPr>
              <a:t>Future Business Leaders of America (FBLA)</a:t>
            </a:r>
          </a:p>
        </p:txBody>
      </p:sp>
    </p:spTree>
    <p:extLst>
      <p:ext uri="{BB962C8B-B14F-4D97-AF65-F5344CB8AC3E}">
        <p14:creationId xmlns:p14="http://schemas.microsoft.com/office/powerpoint/2010/main" val="40354730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D5A059-0D14-CAD0-3CE9-FA86A4EB8A4E}"/>
              </a:ext>
              <a:ext uri="{C183D7F6-B498-43B3-948B-1728B52AA6E4}">
                <adec:decorative xmlns:adec="http://schemas.microsoft.com/office/drawing/2017/decorative" val="1"/>
              </a:ext>
            </a:extLst>
          </p:cNvPr>
          <p:cNvSpPr/>
          <p:nvPr/>
        </p:nvSpPr>
        <p:spPr>
          <a:xfrm>
            <a:off x="0" y="1839409"/>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7FF7EA-DB67-CF69-11E1-CF49C6B74A91}"/>
              </a:ext>
              <a:ext uri="{C183D7F6-B498-43B3-948B-1728B52AA6E4}">
                <adec:decorative xmlns:adec="http://schemas.microsoft.com/office/drawing/2017/decorative" val="1"/>
              </a:ext>
            </a:extLst>
          </p:cNvPr>
          <p:cNvSpPr/>
          <p:nvPr/>
        </p:nvSpPr>
        <p:spPr>
          <a:xfrm>
            <a:off x="465992" y="0"/>
            <a:ext cx="11260016" cy="627184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DE7F3-2D58-6146-0CDE-F75E75D038E3}"/>
              </a:ext>
            </a:extLst>
          </p:cNvPr>
          <p:cNvSpPr>
            <a:spLocks noGrp="1"/>
          </p:cNvSpPr>
          <p:nvPr>
            <p:ph type="title" idx="4294967295"/>
          </p:nvPr>
        </p:nvSpPr>
        <p:spPr>
          <a:xfrm>
            <a:off x="838200" y="234519"/>
            <a:ext cx="10515600" cy="1325563"/>
          </a:xfrm>
        </p:spPr>
        <p:txBody>
          <a:bodyPr/>
          <a:lstStyle/>
          <a:p>
            <a:r>
              <a:rPr lang="en-US" dirty="0"/>
              <a:t>Achieving HIS Designation</a:t>
            </a:r>
          </a:p>
        </p:txBody>
      </p:sp>
      <p:graphicFrame>
        <p:nvGraphicFramePr>
          <p:cNvPr id="8" name="Table 7">
            <a:extLst>
              <a:ext uri="{FF2B5EF4-FFF2-40B4-BE49-F238E27FC236}">
                <a16:creationId xmlns:a16="http://schemas.microsoft.com/office/drawing/2014/main" id="{BDB38314-7AA5-F79A-DDA7-E10E8BA5851C}"/>
              </a:ext>
            </a:extLst>
          </p:cNvPr>
          <p:cNvGraphicFramePr>
            <a:graphicFrameLocks noGrp="1"/>
          </p:cNvGraphicFramePr>
          <p:nvPr>
            <p:extLst>
              <p:ext uri="{D42A27DB-BD31-4B8C-83A1-F6EECF244321}">
                <p14:modId xmlns:p14="http://schemas.microsoft.com/office/powerpoint/2010/main" val="1839611549"/>
              </p:ext>
            </p:extLst>
          </p:nvPr>
        </p:nvGraphicFramePr>
        <p:xfrm>
          <a:off x="814797" y="2161428"/>
          <a:ext cx="5478401" cy="1978302"/>
        </p:xfrm>
        <a:graphic>
          <a:graphicData uri="http://schemas.openxmlformats.org/drawingml/2006/table">
            <a:tbl>
              <a:tblPr firstRow="1" bandRow="1">
                <a:tableStyleId>{21E4AEA4-8DFA-4A89-87EB-49C32662AFE0}</a:tableStyleId>
              </a:tblPr>
              <a:tblGrid>
                <a:gridCol w="1416675">
                  <a:extLst>
                    <a:ext uri="{9D8B030D-6E8A-4147-A177-3AD203B41FA5}">
                      <a16:colId xmlns:a16="http://schemas.microsoft.com/office/drawing/2014/main" val="1218837090"/>
                    </a:ext>
                  </a:extLst>
                </a:gridCol>
                <a:gridCol w="1454994">
                  <a:extLst>
                    <a:ext uri="{9D8B030D-6E8A-4147-A177-3AD203B41FA5}">
                      <a16:colId xmlns:a16="http://schemas.microsoft.com/office/drawing/2014/main" val="390501911"/>
                    </a:ext>
                  </a:extLst>
                </a:gridCol>
                <a:gridCol w="1303366">
                  <a:extLst>
                    <a:ext uri="{9D8B030D-6E8A-4147-A177-3AD203B41FA5}">
                      <a16:colId xmlns:a16="http://schemas.microsoft.com/office/drawing/2014/main" val="2611543664"/>
                    </a:ext>
                  </a:extLst>
                </a:gridCol>
                <a:gridCol w="1303366">
                  <a:extLst>
                    <a:ext uri="{9D8B030D-6E8A-4147-A177-3AD203B41FA5}">
                      <a16:colId xmlns:a16="http://schemas.microsoft.com/office/drawing/2014/main" val="1090292681"/>
                    </a:ext>
                  </a:extLst>
                </a:gridCol>
              </a:tblGrid>
              <a:tr h="313994">
                <a:tc>
                  <a:txBody>
                    <a:bodyPr/>
                    <a:lstStyle/>
                    <a:p>
                      <a:endParaRPr lang="en-US" sz="1400"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Fall 2023 as of 8/4/2023</a:t>
                      </a:r>
                    </a:p>
                  </a:txBody>
                  <a:tcPr anchor="c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Fall 2023 </a:t>
                      </a:r>
                      <a:br>
                        <a:rPr lang="en-US" sz="1400" dirty="0"/>
                      </a:br>
                      <a:r>
                        <a:rPr lang="en-US" sz="1400" dirty="0"/>
                        <a:t>End-of-Term</a:t>
                      </a:r>
                    </a:p>
                  </a:txBody>
                  <a:tcPr anchor="c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Fall 2024 as of 8/6/2024</a:t>
                      </a:r>
                    </a:p>
                  </a:txBody>
                  <a:tcPr anchor="ctr"/>
                </a:tc>
                <a:extLst>
                  <a:ext uri="{0D108BD9-81ED-4DB2-BD59-A6C34878D82A}">
                    <a16:rowId xmlns:a16="http://schemas.microsoft.com/office/drawing/2014/main" val="2263427502"/>
                  </a:ext>
                </a:extLst>
              </a:tr>
              <a:tr h="313994">
                <a:tc>
                  <a:txBody>
                    <a:bodyPr/>
                    <a:lstStyle/>
                    <a:p>
                      <a:endParaRPr lang="en-US" sz="1400" dirty="0"/>
                    </a:p>
                  </a:txBody>
                  <a:tcPr anchor="ctr">
                    <a:solidFill>
                      <a:schemeClr val="accent2">
                        <a:tint val="40000"/>
                        <a:alpha val="30000"/>
                      </a:schemeClr>
                    </a:solidFill>
                  </a:tcPr>
                </a:tc>
                <a:tc>
                  <a:txBody>
                    <a:bodyPr/>
                    <a:lstStyle/>
                    <a:p>
                      <a:pPr algn="ctr"/>
                      <a:r>
                        <a:rPr lang="en-US" sz="1400" dirty="0"/>
                        <a:t>% Hispanic FTE</a:t>
                      </a:r>
                    </a:p>
                  </a:txBody>
                  <a:tcPr anchor="ctr">
                    <a:solidFill>
                      <a:schemeClr val="accent6">
                        <a:alpha val="30000"/>
                      </a:schemeClr>
                    </a:solidFill>
                  </a:tcPr>
                </a:tc>
                <a:tc>
                  <a:txBody>
                    <a:bodyPr/>
                    <a:lstStyle/>
                    <a:p>
                      <a:pPr algn="ctr"/>
                      <a:r>
                        <a:rPr lang="en-US" sz="1400" dirty="0"/>
                        <a:t>% Hispanic FTE</a:t>
                      </a:r>
                    </a:p>
                  </a:txBody>
                  <a:tcPr anchor="ctr">
                    <a:solidFill>
                      <a:schemeClr val="accent4">
                        <a:alpha val="30000"/>
                      </a:schemeClr>
                    </a:solidFill>
                  </a:tcPr>
                </a:tc>
                <a:tc>
                  <a:txBody>
                    <a:bodyPr/>
                    <a:lstStyle/>
                    <a:p>
                      <a:pPr algn="ctr"/>
                      <a:r>
                        <a:rPr lang="en-US" sz="1400" dirty="0"/>
                        <a:t>% Hispanic FTE</a:t>
                      </a:r>
                    </a:p>
                  </a:txBody>
                  <a:tcPr anchor="ctr">
                    <a:solidFill>
                      <a:schemeClr val="accent2">
                        <a:tint val="40000"/>
                        <a:alpha val="30000"/>
                      </a:schemeClr>
                    </a:solidFill>
                  </a:tcPr>
                </a:tc>
                <a:extLst>
                  <a:ext uri="{0D108BD9-81ED-4DB2-BD59-A6C34878D82A}">
                    <a16:rowId xmlns:a16="http://schemas.microsoft.com/office/drawing/2014/main" val="3507790716"/>
                  </a:ext>
                </a:extLst>
              </a:tr>
              <a:tr h="313994">
                <a:tc>
                  <a:txBody>
                    <a:bodyPr/>
                    <a:lstStyle/>
                    <a:p>
                      <a:r>
                        <a:rPr lang="en-US" sz="1400" dirty="0"/>
                        <a:t>Concurrent Enrollment</a:t>
                      </a:r>
                    </a:p>
                  </a:txBody>
                  <a:tcPr anchor="ctr">
                    <a:solidFill>
                      <a:schemeClr val="accent2">
                        <a:tint val="20000"/>
                        <a:alpha val="17000"/>
                      </a:schemeClr>
                    </a:solidFill>
                  </a:tcPr>
                </a:tc>
                <a:tc>
                  <a:txBody>
                    <a:bodyPr/>
                    <a:lstStyle/>
                    <a:p>
                      <a:pPr algn="ctr"/>
                      <a:r>
                        <a:rPr lang="en-US" sz="1400" dirty="0"/>
                        <a:t>16.7%</a:t>
                      </a:r>
                    </a:p>
                  </a:txBody>
                  <a:tcPr anchor="ctr">
                    <a:solidFill>
                      <a:schemeClr val="accent6">
                        <a:alpha val="17000"/>
                      </a:schemeClr>
                    </a:solidFill>
                  </a:tcPr>
                </a:tc>
                <a:tc>
                  <a:txBody>
                    <a:bodyPr/>
                    <a:lstStyle/>
                    <a:p>
                      <a:pPr algn="ctr"/>
                      <a:r>
                        <a:rPr lang="en-US" sz="1400" dirty="0"/>
                        <a:t>19.9%</a:t>
                      </a:r>
                    </a:p>
                  </a:txBody>
                  <a:tcPr anchor="ctr">
                    <a:solidFill>
                      <a:schemeClr val="accent4">
                        <a:alpha val="17000"/>
                      </a:schemeClr>
                    </a:solidFill>
                  </a:tcPr>
                </a:tc>
                <a:tc>
                  <a:txBody>
                    <a:bodyPr/>
                    <a:lstStyle/>
                    <a:p>
                      <a:pPr algn="ctr"/>
                      <a:r>
                        <a:rPr lang="en-US" sz="1400" b="1" dirty="0"/>
                        <a:t>18.2%</a:t>
                      </a:r>
                    </a:p>
                  </a:txBody>
                  <a:tcPr anchor="ctr">
                    <a:solidFill>
                      <a:schemeClr val="accent2">
                        <a:tint val="20000"/>
                        <a:alpha val="17000"/>
                      </a:schemeClr>
                    </a:solidFill>
                  </a:tcPr>
                </a:tc>
                <a:extLst>
                  <a:ext uri="{0D108BD9-81ED-4DB2-BD59-A6C34878D82A}">
                    <a16:rowId xmlns:a16="http://schemas.microsoft.com/office/drawing/2014/main" val="2458582308"/>
                  </a:ext>
                </a:extLst>
              </a:tr>
              <a:tr h="313994">
                <a:tc>
                  <a:txBody>
                    <a:bodyPr/>
                    <a:lstStyle/>
                    <a:p>
                      <a:r>
                        <a:rPr lang="en-US" sz="1400" dirty="0"/>
                        <a:t>All Other</a:t>
                      </a:r>
                    </a:p>
                  </a:txBody>
                  <a:tcPr anchor="ctr">
                    <a:solidFill>
                      <a:schemeClr val="accent2">
                        <a:tint val="40000"/>
                        <a:alpha val="30000"/>
                      </a:schemeClr>
                    </a:solidFill>
                  </a:tcPr>
                </a:tc>
                <a:tc>
                  <a:txBody>
                    <a:bodyPr/>
                    <a:lstStyle/>
                    <a:p>
                      <a:pPr algn="ctr"/>
                      <a:r>
                        <a:rPr lang="en-US" sz="1400" dirty="0"/>
                        <a:t>25.7%</a:t>
                      </a:r>
                    </a:p>
                  </a:txBody>
                  <a:tcPr anchor="ctr">
                    <a:solidFill>
                      <a:schemeClr val="accent6">
                        <a:alpha val="30000"/>
                      </a:schemeClr>
                    </a:solidFill>
                  </a:tcPr>
                </a:tc>
                <a:tc>
                  <a:txBody>
                    <a:bodyPr/>
                    <a:lstStyle/>
                    <a:p>
                      <a:pPr algn="ctr"/>
                      <a:r>
                        <a:rPr lang="en-US" sz="1400" dirty="0"/>
                        <a:t>25.4%</a:t>
                      </a:r>
                    </a:p>
                  </a:txBody>
                  <a:tcPr anchor="ctr">
                    <a:solidFill>
                      <a:schemeClr val="accent4">
                        <a:alpha val="30000"/>
                      </a:schemeClr>
                    </a:solidFill>
                  </a:tcPr>
                </a:tc>
                <a:tc>
                  <a:txBody>
                    <a:bodyPr/>
                    <a:lstStyle/>
                    <a:p>
                      <a:pPr algn="ctr"/>
                      <a:r>
                        <a:rPr lang="en-US" sz="1400" dirty="0"/>
                        <a:t>25.7%</a:t>
                      </a:r>
                    </a:p>
                  </a:txBody>
                  <a:tcPr anchor="ctr">
                    <a:solidFill>
                      <a:schemeClr val="accent2">
                        <a:tint val="40000"/>
                        <a:alpha val="30000"/>
                      </a:schemeClr>
                    </a:solidFill>
                  </a:tcPr>
                </a:tc>
                <a:extLst>
                  <a:ext uri="{0D108BD9-81ED-4DB2-BD59-A6C34878D82A}">
                    <a16:rowId xmlns:a16="http://schemas.microsoft.com/office/drawing/2014/main" val="258084344"/>
                  </a:ext>
                </a:extLst>
              </a:tr>
              <a:tr h="313994">
                <a:tc>
                  <a:txBody>
                    <a:bodyPr/>
                    <a:lstStyle/>
                    <a:p>
                      <a:r>
                        <a:rPr lang="en-US" sz="1400" b="1" dirty="0"/>
                        <a:t>Total</a:t>
                      </a:r>
                    </a:p>
                  </a:txBody>
                  <a:tcPr anchor="ctr">
                    <a:solidFill>
                      <a:schemeClr val="bg1">
                        <a:lumMod val="75000"/>
                      </a:schemeClr>
                    </a:solidFill>
                  </a:tcPr>
                </a:tc>
                <a:tc>
                  <a:txBody>
                    <a:bodyPr/>
                    <a:lstStyle/>
                    <a:p>
                      <a:pPr algn="ctr"/>
                      <a:r>
                        <a:rPr lang="en-US" sz="1400" b="1" dirty="0"/>
                        <a:t>24.1%</a:t>
                      </a:r>
                    </a:p>
                  </a:txBody>
                  <a:tcPr anchor="ctr">
                    <a:solidFill>
                      <a:schemeClr val="bg1">
                        <a:lumMod val="75000"/>
                      </a:schemeClr>
                    </a:solidFill>
                  </a:tcPr>
                </a:tc>
                <a:tc>
                  <a:txBody>
                    <a:bodyPr/>
                    <a:lstStyle/>
                    <a:p>
                      <a:pPr algn="ctr"/>
                      <a:r>
                        <a:rPr lang="en-US" sz="1400" b="1" dirty="0"/>
                        <a:t>24.2%</a:t>
                      </a:r>
                    </a:p>
                  </a:txBody>
                  <a:tcPr anchor="ctr">
                    <a:solidFill>
                      <a:schemeClr val="bg1">
                        <a:lumMod val="75000"/>
                      </a:schemeClr>
                    </a:solidFill>
                  </a:tcPr>
                </a:tc>
                <a:tc>
                  <a:txBody>
                    <a:bodyPr/>
                    <a:lstStyle/>
                    <a:p>
                      <a:pPr algn="ctr"/>
                      <a:r>
                        <a:rPr lang="en-US" sz="1400" b="1" dirty="0">
                          <a:solidFill>
                            <a:schemeClr val="accent2"/>
                          </a:solidFill>
                        </a:rPr>
                        <a:t>24.5%</a:t>
                      </a:r>
                    </a:p>
                  </a:txBody>
                  <a:tcPr anchor="ctr">
                    <a:solidFill>
                      <a:schemeClr val="bg1">
                        <a:lumMod val="75000"/>
                      </a:schemeClr>
                    </a:solidFill>
                  </a:tcPr>
                </a:tc>
                <a:extLst>
                  <a:ext uri="{0D108BD9-81ED-4DB2-BD59-A6C34878D82A}">
                    <a16:rowId xmlns:a16="http://schemas.microsoft.com/office/drawing/2014/main" val="3655782199"/>
                  </a:ext>
                </a:extLst>
              </a:tr>
            </a:tbl>
          </a:graphicData>
        </a:graphic>
      </p:graphicFrame>
      <p:graphicFrame>
        <p:nvGraphicFramePr>
          <p:cNvPr id="6" name="Table 5">
            <a:extLst>
              <a:ext uri="{FF2B5EF4-FFF2-40B4-BE49-F238E27FC236}">
                <a16:creationId xmlns:a16="http://schemas.microsoft.com/office/drawing/2014/main" id="{3AA797EC-75B1-AC3A-A745-F6FFD5811260}"/>
              </a:ext>
            </a:extLst>
          </p:cNvPr>
          <p:cNvGraphicFramePr>
            <a:graphicFrameLocks noGrp="1"/>
          </p:cNvGraphicFramePr>
          <p:nvPr>
            <p:extLst>
              <p:ext uri="{D42A27DB-BD31-4B8C-83A1-F6EECF244321}">
                <p14:modId xmlns:p14="http://schemas.microsoft.com/office/powerpoint/2010/main" val="2109950193"/>
              </p:ext>
            </p:extLst>
          </p:nvPr>
        </p:nvGraphicFramePr>
        <p:xfrm>
          <a:off x="6642003" y="267286"/>
          <a:ext cx="4752371" cy="5766587"/>
        </p:xfrm>
        <a:graphic>
          <a:graphicData uri="http://schemas.openxmlformats.org/drawingml/2006/table">
            <a:tbl>
              <a:tblPr firstRow="1" bandRow="1">
                <a:tableStyleId>{93296810-A885-4BE3-A3E7-6D5BEEA58F35}</a:tableStyleId>
              </a:tblPr>
              <a:tblGrid>
                <a:gridCol w="2431659">
                  <a:extLst>
                    <a:ext uri="{9D8B030D-6E8A-4147-A177-3AD203B41FA5}">
                      <a16:colId xmlns:a16="http://schemas.microsoft.com/office/drawing/2014/main" val="712281861"/>
                    </a:ext>
                  </a:extLst>
                </a:gridCol>
                <a:gridCol w="2320712">
                  <a:extLst>
                    <a:ext uri="{9D8B030D-6E8A-4147-A177-3AD203B41FA5}">
                      <a16:colId xmlns:a16="http://schemas.microsoft.com/office/drawing/2014/main" val="3270203702"/>
                    </a:ext>
                  </a:extLst>
                </a:gridCol>
              </a:tblGrid>
              <a:tr h="339211">
                <a:tc>
                  <a:txBody>
                    <a:bodyPr/>
                    <a:lstStyle/>
                    <a:p>
                      <a:r>
                        <a:rPr lang="en-US" sz="1600" dirty="0"/>
                        <a:t>District Name</a:t>
                      </a:r>
                    </a:p>
                  </a:txBody>
                  <a:tcPr/>
                </a:tc>
                <a:tc>
                  <a:txBody>
                    <a:bodyPr/>
                    <a:lstStyle/>
                    <a:p>
                      <a:pPr algn="ctr"/>
                      <a:r>
                        <a:rPr lang="en-US" sz="1600" dirty="0"/>
                        <a:t>% Hispanic Pupils</a:t>
                      </a:r>
                    </a:p>
                  </a:txBody>
                  <a:tcPr/>
                </a:tc>
                <a:extLst>
                  <a:ext uri="{0D108BD9-81ED-4DB2-BD59-A6C34878D82A}">
                    <a16:rowId xmlns:a16="http://schemas.microsoft.com/office/drawing/2014/main" val="2005766834"/>
                  </a:ext>
                </a:extLst>
              </a:tr>
              <a:tr h="339211">
                <a:tc>
                  <a:txBody>
                    <a:bodyPr/>
                    <a:lstStyle/>
                    <a:p>
                      <a:r>
                        <a:rPr lang="en-US" sz="1600" b="1" dirty="0"/>
                        <a:t>Harrison 2</a:t>
                      </a:r>
                    </a:p>
                  </a:txBody>
                  <a:tcPr/>
                </a:tc>
                <a:tc>
                  <a:txBody>
                    <a:bodyPr/>
                    <a:lstStyle/>
                    <a:p>
                      <a:pPr algn="ctr"/>
                      <a:r>
                        <a:rPr lang="en-US" sz="1600" b="1" dirty="0"/>
                        <a:t>52%</a:t>
                      </a:r>
                    </a:p>
                  </a:txBody>
                  <a:tcPr/>
                </a:tc>
                <a:extLst>
                  <a:ext uri="{0D108BD9-81ED-4DB2-BD59-A6C34878D82A}">
                    <a16:rowId xmlns:a16="http://schemas.microsoft.com/office/drawing/2014/main" val="1750985759"/>
                  </a:ext>
                </a:extLst>
              </a:tr>
              <a:tr h="339211">
                <a:tc>
                  <a:txBody>
                    <a:bodyPr/>
                    <a:lstStyle/>
                    <a:p>
                      <a:r>
                        <a:rPr lang="en-US" sz="1600" b="1" dirty="0"/>
                        <a:t>Ellicott 22</a:t>
                      </a:r>
                    </a:p>
                  </a:txBody>
                  <a:tcPr/>
                </a:tc>
                <a:tc>
                  <a:txBody>
                    <a:bodyPr/>
                    <a:lstStyle/>
                    <a:p>
                      <a:pPr algn="ctr"/>
                      <a:r>
                        <a:rPr lang="en-US" sz="1600" b="1" dirty="0"/>
                        <a:t>41%</a:t>
                      </a:r>
                    </a:p>
                  </a:txBody>
                  <a:tcPr/>
                </a:tc>
                <a:extLst>
                  <a:ext uri="{0D108BD9-81ED-4DB2-BD59-A6C34878D82A}">
                    <a16:rowId xmlns:a16="http://schemas.microsoft.com/office/drawing/2014/main" val="123299310"/>
                  </a:ext>
                </a:extLst>
              </a:tr>
              <a:tr h="339211">
                <a:tc>
                  <a:txBody>
                    <a:bodyPr/>
                    <a:lstStyle/>
                    <a:p>
                      <a:r>
                        <a:rPr lang="en-US" sz="1600" b="1" dirty="0"/>
                        <a:t>Hanover 28</a:t>
                      </a:r>
                    </a:p>
                  </a:txBody>
                  <a:tcPr/>
                </a:tc>
                <a:tc>
                  <a:txBody>
                    <a:bodyPr/>
                    <a:lstStyle/>
                    <a:p>
                      <a:pPr algn="ctr"/>
                      <a:r>
                        <a:rPr lang="en-US" sz="1600" b="1" dirty="0"/>
                        <a:t>39%</a:t>
                      </a:r>
                    </a:p>
                  </a:txBody>
                  <a:tcPr/>
                </a:tc>
                <a:extLst>
                  <a:ext uri="{0D108BD9-81ED-4DB2-BD59-A6C34878D82A}">
                    <a16:rowId xmlns:a16="http://schemas.microsoft.com/office/drawing/2014/main" val="3761508807"/>
                  </a:ext>
                </a:extLst>
              </a:tr>
              <a:tr h="339211">
                <a:tc>
                  <a:txBody>
                    <a:bodyPr/>
                    <a:lstStyle/>
                    <a:p>
                      <a:r>
                        <a:rPr lang="en-US" sz="1600" b="1" dirty="0"/>
                        <a:t>Colorado Springs 11</a:t>
                      </a:r>
                    </a:p>
                  </a:txBody>
                  <a:tcPr/>
                </a:tc>
                <a:tc>
                  <a:txBody>
                    <a:bodyPr/>
                    <a:lstStyle/>
                    <a:p>
                      <a:pPr algn="ctr"/>
                      <a:r>
                        <a:rPr lang="en-US" sz="1600" b="1" dirty="0"/>
                        <a:t>36%</a:t>
                      </a:r>
                    </a:p>
                  </a:txBody>
                  <a:tcPr/>
                </a:tc>
                <a:extLst>
                  <a:ext uri="{0D108BD9-81ED-4DB2-BD59-A6C34878D82A}">
                    <a16:rowId xmlns:a16="http://schemas.microsoft.com/office/drawing/2014/main" val="2438674684"/>
                  </a:ext>
                </a:extLst>
              </a:tr>
              <a:tr h="339211">
                <a:tc>
                  <a:txBody>
                    <a:bodyPr/>
                    <a:lstStyle/>
                    <a:p>
                      <a:r>
                        <a:rPr lang="en-US" sz="1600" b="1" dirty="0"/>
                        <a:t>Widefield 3</a:t>
                      </a:r>
                    </a:p>
                  </a:txBody>
                  <a:tcPr/>
                </a:tc>
                <a:tc>
                  <a:txBody>
                    <a:bodyPr/>
                    <a:lstStyle/>
                    <a:p>
                      <a:pPr algn="ctr"/>
                      <a:r>
                        <a:rPr lang="en-US" sz="1600" b="1" dirty="0"/>
                        <a:t>34%</a:t>
                      </a:r>
                    </a:p>
                  </a:txBody>
                  <a:tcPr/>
                </a:tc>
                <a:extLst>
                  <a:ext uri="{0D108BD9-81ED-4DB2-BD59-A6C34878D82A}">
                    <a16:rowId xmlns:a16="http://schemas.microsoft.com/office/drawing/2014/main" val="2693696876"/>
                  </a:ext>
                </a:extLst>
              </a:tr>
              <a:tr h="339211">
                <a:tc>
                  <a:txBody>
                    <a:bodyPr/>
                    <a:lstStyle/>
                    <a:p>
                      <a:r>
                        <a:rPr lang="en-US" sz="1600" b="1" dirty="0"/>
                        <a:t>District 49</a:t>
                      </a:r>
                    </a:p>
                  </a:txBody>
                  <a:tcPr/>
                </a:tc>
                <a:tc>
                  <a:txBody>
                    <a:bodyPr/>
                    <a:lstStyle/>
                    <a:p>
                      <a:pPr algn="ctr"/>
                      <a:r>
                        <a:rPr lang="en-US" sz="1600" b="1" dirty="0"/>
                        <a:t>31%</a:t>
                      </a:r>
                    </a:p>
                  </a:txBody>
                  <a:tcPr/>
                </a:tc>
                <a:extLst>
                  <a:ext uri="{0D108BD9-81ED-4DB2-BD59-A6C34878D82A}">
                    <a16:rowId xmlns:a16="http://schemas.microsoft.com/office/drawing/2014/main" val="2106863497"/>
                  </a:ext>
                </a:extLst>
              </a:tr>
              <a:tr h="339211">
                <a:tc>
                  <a:txBody>
                    <a:bodyPr/>
                    <a:lstStyle/>
                    <a:p>
                      <a:r>
                        <a:rPr lang="en-US" sz="1600" b="1" dirty="0"/>
                        <a:t>Fountain 8</a:t>
                      </a:r>
                    </a:p>
                  </a:txBody>
                  <a:tcPr/>
                </a:tc>
                <a:tc>
                  <a:txBody>
                    <a:bodyPr/>
                    <a:lstStyle/>
                    <a:p>
                      <a:pPr algn="ctr"/>
                      <a:r>
                        <a:rPr lang="en-US" sz="1600" b="1" dirty="0"/>
                        <a:t>30%</a:t>
                      </a:r>
                    </a:p>
                  </a:txBody>
                  <a:tcPr/>
                </a:tc>
                <a:extLst>
                  <a:ext uri="{0D108BD9-81ED-4DB2-BD59-A6C34878D82A}">
                    <a16:rowId xmlns:a16="http://schemas.microsoft.com/office/drawing/2014/main" val="2128453559"/>
                  </a:ext>
                </a:extLst>
              </a:tr>
              <a:tr h="339211">
                <a:tc>
                  <a:txBody>
                    <a:bodyPr/>
                    <a:lstStyle/>
                    <a:p>
                      <a:r>
                        <a:rPr lang="en-US" sz="1600" b="1" dirty="0"/>
                        <a:t>Miami/Yoder 60 JT</a:t>
                      </a:r>
                    </a:p>
                  </a:txBody>
                  <a:tcPr/>
                </a:tc>
                <a:tc>
                  <a:txBody>
                    <a:bodyPr/>
                    <a:lstStyle/>
                    <a:p>
                      <a:pPr algn="ctr"/>
                      <a:r>
                        <a:rPr lang="en-US" sz="1600" b="1" dirty="0"/>
                        <a:t>30%</a:t>
                      </a:r>
                    </a:p>
                  </a:txBody>
                  <a:tcPr/>
                </a:tc>
                <a:extLst>
                  <a:ext uri="{0D108BD9-81ED-4DB2-BD59-A6C34878D82A}">
                    <a16:rowId xmlns:a16="http://schemas.microsoft.com/office/drawing/2014/main" val="2865882043"/>
                  </a:ext>
                </a:extLst>
              </a:tr>
              <a:tr h="339211">
                <a:tc>
                  <a:txBody>
                    <a:bodyPr/>
                    <a:lstStyle/>
                    <a:p>
                      <a:r>
                        <a:rPr lang="en-US" sz="1600" dirty="0"/>
                        <a:t>Academy 20</a:t>
                      </a:r>
                    </a:p>
                  </a:txBody>
                  <a:tcPr/>
                </a:tc>
                <a:tc>
                  <a:txBody>
                    <a:bodyPr/>
                    <a:lstStyle/>
                    <a:p>
                      <a:pPr algn="ctr"/>
                      <a:r>
                        <a:rPr lang="en-US" sz="1600" dirty="0"/>
                        <a:t>17%</a:t>
                      </a:r>
                    </a:p>
                  </a:txBody>
                  <a:tcPr/>
                </a:tc>
                <a:extLst>
                  <a:ext uri="{0D108BD9-81ED-4DB2-BD59-A6C34878D82A}">
                    <a16:rowId xmlns:a16="http://schemas.microsoft.com/office/drawing/2014/main" val="825221807"/>
                  </a:ext>
                </a:extLst>
              </a:tr>
              <a:tr h="339211">
                <a:tc>
                  <a:txBody>
                    <a:bodyPr/>
                    <a:lstStyle/>
                    <a:p>
                      <a:r>
                        <a:rPr lang="en-US" sz="1600" dirty="0"/>
                        <a:t>Cheyenne Mountain 12</a:t>
                      </a:r>
                    </a:p>
                  </a:txBody>
                  <a:tcPr/>
                </a:tc>
                <a:tc>
                  <a:txBody>
                    <a:bodyPr/>
                    <a:lstStyle/>
                    <a:p>
                      <a:pPr algn="ctr"/>
                      <a:r>
                        <a:rPr lang="en-US" sz="1600" dirty="0"/>
                        <a:t>16%</a:t>
                      </a:r>
                    </a:p>
                  </a:txBody>
                  <a:tcPr/>
                </a:tc>
                <a:extLst>
                  <a:ext uri="{0D108BD9-81ED-4DB2-BD59-A6C34878D82A}">
                    <a16:rowId xmlns:a16="http://schemas.microsoft.com/office/drawing/2014/main" val="530965364"/>
                  </a:ext>
                </a:extLst>
              </a:tr>
              <a:tr h="339211">
                <a:tc>
                  <a:txBody>
                    <a:bodyPr/>
                    <a:lstStyle/>
                    <a:p>
                      <a:r>
                        <a:rPr lang="en-US" sz="1600" dirty="0"/>
                        <a:t>Peyton 23 JT</a:t>
                      </a:r>
                    </a:p>
                  </a:txBody>
                  <a:tcPr/>
                </a:tc>
                <a:tc>
                  <a:txBody>
                    <a:bodyPr/>
                    <a:lstStyle/>
                    <a:p>
                      <a:pPr algn="ctr"/>
                      <a:r>
                        <a:rPr lang="en-US" sz="1600" dirty="0"/>
                        <a:t>15%</a:t>
                      </a:r>
                    </a:p>
                  </a:txBody>
                  <a:tcPr/>
                </a:tc>
                <a:extLst>
                  <a:ext uri="{0D108BD9-81ED-4DB2-BD59-A6C34878D82A}">
                    <a16:rowId xmlns:a16="http://schemas.microsoft.com/office/drawing/2014/main" val="4136528256"/>
                  </a:ext>
                </a:extLst>
              </a:tr>
              <a:tr h="339211">
                <a:tc>
                  <a:txBody>
                    <a:bodyPr/>
                    <a:lstStyle/>
                    <a:p>
                      <a:r>
                        <a:rPr lang="en-US" sz="1600" dirty="0"/>
                        <a:t>Lewis-Palmer 38</a:t>
                      </a:r>
                    </a:p>
                  </a:txBody>
                  <a:tcPr/>
                </a:tc>
                <a:tc>
                  <a:txBody>
                    <a:bodyPr/>
                    <a:lstStyle/>
                    <a:p>
                      <a:pPr algn="ctr"/>
                      <a:r>
                        <a:rPr lang="en-US" sz="1600" dirty="0"/>
                        <a:t>13%</a:t>
                      </a:r>
                    </a:p>
                  </a:txBody>
                  <a:tcPr/>
                </a:tc>
                <a:extLst>
                  <a:ext uri="{0D108BD9-81ED-4DB2-BD59-A6C34878D82A}">
                    <a16:rowId xmlns:a16="http://schemas.microsoft.com/office/drawing/2014/main" val="3897513769"/>
                  </a:ext>
                </a:extLst>
              </a:tr>
              <a:tr h="339211">
                <a:tc>
                  <a:txBody>
                    <a:bodyPr/>
                    <a:lstStyle/>
                    <a:p>
                      <a:r>
                        <a:rPr lang="en-US" sz="1600" dirty="0"/>
                        <a:t>Edison 54 JT</a:t>
                      </a:r>
                    </a:p>
                  </a:txBody>
                  <a:tcPr/>
                </a:tc>
                <a:tc>
                  <a:txBody>
                    <a:bodyPr/>
                    <a:lstStyle/>
                    <a:p>
                      <a:pPr algn="ctr"/>
                      <a:r>
                        <a:rPr lang="en-US" sz="1600" dirty="0"/>
                        <a:t>12%</a:t>
                      </a:r>
                    </a:p>
                  </a:txBody>
                  <a:tcPr/>
                </a:tc>
                <a:extLst>
                  <a:ext uri="{0D108BD9-81ED-4DB2-BD59-A6C34878D82A}">
                    <a16:rowId xmlns:a16="http://schemas.microsoft.com/office/drawing/2014/main" val="1949264720"/>
                  </a:ext>
                </a:extLst>
              </a:tr>
              <a:tr h="339211">
                <a:tc>
                  <a:txBody>
                    <a:bodyPr/>
                    <a:lstStyle/>
                    <a:p>
                      <a:r>
                        <a:rPr lang="en-US" sz="1600" dirty="0"/>
                        <a:t>Manitou Springs 14</a:t>
                      </a:r>
                    </a:p>
                  </a:txBody>
                  <a:tcPr/>
                </a:tc>
                <a:tc>
                  <a:txBody>
                    <a:bodyPr/>
                    <a:lstStyle/>
                    <a:p>
                      <a:pPr algn="ctr"/>
                      <a:r>
                        <a:rPr lang="en-US" sz="1600" dirty="0"/>
                        <a:t>11%</a:t>
                      </a:r>
                    </a:p>
                  </a:txBody>
                  <a:tcPr/>
                </a:tc>
                <a:extLst>
                  <a:ext uri="{0D108BD9-81ED-4DB2-BD59-A6C34878D82A}">
                    <a16:rowId xmlns:a16="http://schemas.microsoft.com/office/drawing/2014/main" val="4093912657"/>
                  </a:ext>
                </a:extLst>
              </a:tr>
              <a:tr h="339211">
                <a:tc>
                  <a:txBody>
                    <a:bodyPr/>
                    <a:lstStyle/>
                    <a:p>
                      <a:r>
                        <a:rPr lang="en-US" sz="1600" dirty="0"/>
                        <a:t>Calhan RJ-1</a:t>
                      </a:r>
                    </a:p>
                  </a:txBody>
                  <a:tcPr/>
                </a:tc>
                <a:tc>
                  <a:txBody>
                    <a:bodyPr/>
                    <a:lstStyle/>
                    <a:p>
                      <a:pPr algn="ctr"/>
                      <a:r>
                        <a:rPr lang="en-US" sz="1600" dirty="0"/>
                        <a:t>6%</a:t>
                      </a:r>
                    </a:p>
                  </a:txBody>
                  <a:tcPr/>
                </a:tc>
                <a:extLst>
                  <a:ext uri="{0D108BD9-81ED-4DB2-BD59-A6C34878D82A}">
                    <a16:rowId xmlns:a16="http://schemas.microsoft.com/office/drawing/2014/main" val="3127396182"/>
                  </a:ext>
                </a:extLst>
              </a:tr>
              <a:tr h="339211">
                <a:tc>
                  <a:txBody>
                    <a:bodyPr/>
                    <a:lstStyle/>
                    <a:p>
                      <a:r>
                        <a:rPr lang="en-US" sz="1600" b="1" dirty="0">
                          <a:solidFill>
                            <a:schemeClr val="bg1"/>
                          </a:solidFill>
                        </a:rPr>
                        <a:t>Total</a:t>
                      </a:r>
                    </a:p>
                  </a:txBody>
                  <a:tcPr>
                    <a:solidFill>
                      <a:schemeClr val="accent6"/>
                    </a:solidFill>
                  </a:tcPr>
                </a:tc>
                <a:tc>
                  <a:txBody>
                    <a:bodyPr/>
                    <a:lstStyle/>
                    <a:p>
                      <a:pPr algn="ctr"/>
                      <a:r>
                        <a:rPr lang="en-US" sz="1600" b="1" dirty="0">
                          <a:solidFill>
                            <a:schemeClr val="bg1"/>
                          </a:solidFill>
                        </a:rPr>
                        <a:t>29%</a:t>
                      </a:r>
                    </a:p>
                  </a:txBody>
                  <a:tcPr>
                    <a:solidFill>
                      <a:schemeClr val="accent6"/>
                    </a:solidFill>
                  </a:tcPr>
                </a:tc>
                <a:extLst>
                  <a:ext uri="{0D108BD9-81ED-4DB2-BD59-A6C34878D82A}">
                    <a16:rowId xmlns:a16="http://schemas.microsoft.com/office/drawing/2014/main" val="1813886847"/>
                  </a:ext>
                </a:extLst>
              </a:tr>
            </a:tbl>
          </a:graphicData>
        </a:graphic>
      </p:graphicFrame>
    </p:spTree>
    <p:extLst>
      <p:ext uri="{BB962C8B-B14F-4D97-AF65-F5344CB8AC3E}">
        <p14:creationId xmlns:p14="http://schemas.microsoft.com/office/powerpoint/2010/main" val="2894613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E2D8-4AEE-E619-E786-4F33A937A510}"/>
              </a:ext>
            </a:extLst>
          </p:cNvPr>
          <p:cNvSpPr>
            <a:spLocks noGrp="1"/>
          </p:cNvSpPr>
          <p:nvPr>
            <p:ph type="title"/>
          </p:nvPr>
        </p:nvSpPr>
        <p:spPr>
          <a:xfrm>
            <a:off x="831850" y="2468022"/>
            <a:ext cx="10515600" cy="1719262"/>
          </a:xfrm>
        </p:spPr>
        <p:txBody>
          <a:bodyPr/>
          <a:lstStyle/>
          <a:p>
            <a:r>
              <a:rPr lang="en-US"/>
              <a:t>Questions?</a:t>
            </a:r>
          </a:p>
        </p:txBody>
      </p:sp>
    </p:spTree>
    <p:extLst>
      <p:ext uri="{BB962C8B-B14F-4D97-AF65-F5344CB8AC3E}">
        <p14:creationId xmlns:p14="http://schemas.microsoft.com/office/powerpoint/2010/main" val="3411968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E54F-D16D-559F-3932-A04C77A165DD}"/>
              </a:ext>
            </a:extLst>
          </p:cNvPr>
          <p:cNvSpPr>
            <a:spLocks noGrp="1"/>
          </p:cNvSpPr>
          <p:nvPr>
            <p:ph type="title"/>
          </p:nvPr>
        </p:nvSpPr>
        <p:spPr/>
        <p:txBody>
          <a:bodyPr/>
          <a:lstStyle/>
          <a:p>
            <a:r>
              <a:rPr lang="en-US" dirty="0"/>
              <a:t>Peak Education</a:t>
            </a:r>
          </a:p>
        </p:txBody>
      </p:sp>
      <p:sp>
        <p:nvSpPr>
          <p:cNvPr id="16" name="Rectangle 15">
            <a:extLst>
              <a:ext uri="{FF2B5EF4-FFF2-40B4-BE49-F238E27FC236}">
                <a16:creationId xmlns:a16="http://schemas.microsoft.com/office/drawing/2014/main" id="{740106E5-46C5-4081-E6D7-E31663B8789E}"/>
              </a:ext>
              <a:ext uri="{C183D7F6-B498-43B3-948B-1728B52AA6E4}">
                <adec:decorative xmlns:adec="http://schemas.microsoft.com/office/drawing/2017/decorative" val="1"/>
              </a:ext>
            </a:extLst>
          </p:cNvPr>
          <p:cNvSpPr/>
          <p:nvPr/>
        </p:nvSpPr>
        <p:spPr>
          <a:xfrm>
            <a:off x="0" y="0"/>
            <a:ext cx="12192000" cy="6282047"/>
          </a:xfrm>
          <a:prstGeom prst="rect">
            <a:avLst/>
          </a:prstGeom>
          <a:solidFill>
            <a:srgbClr val="2A3E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eak Education Logo">
            <a:extLst>
              <a:ext uri="{FF2B5EF4-FFF2-40B4-BE49-F238E27FC236}">
                <a16:creationId xmlns:a16="http://schemas.microsoft.com/office/drawing/2014/main" id="{2839B961-5264-3391-4CA4-AC07FB63FD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78" r="-178"/>
          <a:stretch/>
        </p:blipFill>
        <p:spPr>
          <a:xfrm>
            <a:off x="3662840" y="1593668"/>
            <a:ext cx="4866320" cy="3135086"/>
          </a:xfrm>
          <a:prstGeom prst="rect">
            <a:avLst/>
          </a:prstGeom>
        </p:spPr>
      </p:pic>
    </p:spTree>
    <p:extLst>
      <p:ext uri="{BB962C8B-B14F-4D97-AF65-F5344CB8AC3E}">
        <p14:creationId xmlns:p14="http://schemas.microsoft.com/office/powerpoint/2010/main" val="2202450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E7D229-CDDF-9BBE-0B27-4373DA3BAED8}"/>
              </a:ext>
            </a:extLst>
          </p:cNvPr>
          <p:cNvSpPr>
            <a:spLocks noGrp="1"/>
          </p:cNvSpPr>
          <p:nvPr>
            <p:ph type="title"/>
          </p:nvPr>
        </p:nvSpPr>
        <p:spPr/>
        <p:txBody>
          <a:bodyPr/>
          <a:lstStyle/>
          <a:p>
            <a:r>
              <a:rPr lang="en-US" dirty="0">
                <a:solidFill>
                  <a:schemeClr val="bg1"/>
                </a:solidFill>
              </a:rPr>
              <a:t>Peak Education Video</a:t>
            </a:r>
          </a:p>
        </p:txBody>
      </p:sp>
      <p:sp>
        <p:nvSpPr>
          <p:cNvPr id="7" name="Rectangle 6">
            <a:extLst>
              <a:ext uri="{FF2B5EF4-FFF2-40B4-BE49-F238E27FC236}">
                <a16:creationId xmlns:a16="http://schemas.microsoft.com/office/drawing/2014/main" id="{6210C3A8-F879-7B7C-55ED-2360F44E7578}"/>
              </a:ext>
              <a:ext uri="{C183D7F6-B498-43B3-948B-1728B52AA6E4}">
                <adec:decorative xmlns:adec="http://schemas.microsoft.com/office/drawing/2017/decorative" val="1"/>
              </a:ext>
            </a:extLst>
          </p:cNvPr>
          <p:cNvSpPr/>
          <p:nvPr/>
        </p:nvSpPr>
        <p:spPr>
          <a:xfrm>
            <a:off x="0" y="1839409"/>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53A4AC-C92B-A28D-0BD0-62319C572A1E}"/>
              </a:ext>
              <a:ext uri="{C183D7F6-B498-43B3-948B-1728B52AA6E4}">
                <adec:decorative xmlns:adec="http://schemas.microsoft.com/office/drawing/2017/decorative" val="1"/>
              </a:ext>
            </a:extLst>
          </p:cNvPr>
          <p:cNvSpPr/>
          <p:nvPr/>
        </p:nvSpPr>
        <p:spPr>
          <a:xfrm>
            <a:off x="465992" y="0"/>
            <a:ext cx="11260016" cy="627184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F06F20-5FCF-0598-1017-4644B8D10584}"/>
              </a:ext>
              <a:ext uri="{C183D7F6-B498-43B3-948B-1728B52AA6E4}">
                <adec:decorative xmlns:adec="http://schemas.microsoft.com/office/drawing/2017/decorative" val="1"/>
              </a:ext>
            </a:extLst>
          </p:cNvPr>
          <p:cNvSpPr/>
          <p:nvPr/>
        </p:nvSpPr>
        <p:spPr>
          <a:xfrm>
            <a:off x="1151069" y="296668"/>
            <a:ext cx="9883140" cy="577075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2" descr="HSP Overview feat. Peak Education (English) (60s)">
            <a:hlinkClick r:id="" action="ppaction://media"/>
            <a:extLst>
              <a:ext uri="{FF2B5EF4-FFF2-40B4-BE49-F238E27FC236}">
                <a16:creationId xmlns:a16="http://schemas.microsoft.com/office/drawing/2014/main" id="{353991D2-9773-F0A7-54F9-47D0FF733230}"/>
              </a:ext>
            </a:extLst>
          </p:cNvPr>
          <p:cNvPicPr>
            <a:picLocks noRot="1" noChangeAspect="1"/>
          </p:cNvPicPr>
          <p:nvPr>
            <a:videoFile r:link="rId1"/>
          </p:nvPr>
        </p:nvPicPr>
        <p:blipFill>
          <a:blip r:embed="rId4"/>
          <a:stretch>
            <a:fillRect/>
          </a:stretch>
        </p:blipFill>
        <p:spPr>
          <a:xfrm>
            <a:off x="1399179" y="541975"/>
            <a:ext cx="9393642" cy="5292193"/>
          </a:xfrm>
          <a:prstGeom prst="rect">
            <a:avLst/>
          </a:prstGeom>
        </p:spPr>
      </p:pic>
    </p:spTree>
    <p:extLst>
      <p:ext uri="{BB962C8B-B14F-4D97-AF65-F5344CB8AC3E}">
        <p14:creationId xmlns:p14="http://schemas.microsoft.com/office/powerpoint/2010/main" val="28326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A1B7F423-6286-1C48-9A61-02892F55E86C}" vid="{BAB55EED-815F-7940-8FCB-EEDA02944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2F21C4D2FC854391D925ED2FBBA92C" ma:contentTypeVersion="53" ma:contentTypeDescription="Create a new document." ma:contentTypeScope="" ma:versionID="f1986f1f3f9644e13e957bef9920f6af">
  <xsd:schema xmlns:xsd="http://www.w3.org/2001/XMLSchema" xmlns:xs="http://www.w3.org/2001/XMLSchema" xmlns:p="http://schemas.microsoft.com/office/2006/metadata/properties" xmlns:ns2="04c0419d-644a-45bc-a728-dbad8d88e5df" xmlns:ns3="bc6cd6b6-b98e-4920-bded-d744d4fc35f1" targetNamespace="http://schemas.microsoft.com/office/2006/metadata/properties" ma:root="true" ma:fieldsID="70a3ab2d9309d1d110b28623f8da8093" ns2:_="" ns3:_="">
    <xsd:import namespace="04c0419d-644a-45bc-a728-dbad8d88e5df"/>
    <xsd:import namespace="bc6cd6b6-b98e-4920-bded-d744d4fc35f1"/>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2:Assignee" minOccurs="0"/>
                <xsd:element ref="ns2:Status" minOccurs="0"/>
                <xsd:element ref="ns2:Notes" minOccurs="0"/>
                <xsd:element ref="ns2:JiraTicket" minOccurs="0"/>
                <xsd:element ref="ns2:TVSlid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c0419d-644a-45bc-a728-dbad8d88e5df" elementFormDefault="qualified">
    <xsd:import namespace="http://schemas.microsoft.com/office/2006/documentManagement/types"/>
    <xsd:import namespace="http://schemas.microsoft.com/office/infopath/2007/PartnerControls"/>
    <xsd:element name="NotebookType" ma:index="5" nillable="true" ma:displayName="Notebook Type" ma:internalName="NotebookType" ma:readOnly="false">
      <xsd:simpleType>
        <xsd:restriction base="dms:Text"/>
      </xsd:simpleType>
    </xsd:element>
    <xsd:element name="FolderType" ma:index="6" nillable="true" ma:displayName="Folder Type" ma:internalName="FolderType" ma:readOnly="false">
      <xsd:simpleType>
        <xsd:restriction base="dms:Text"/>
      </xsd:simpleType>
    </xsd:element>
    <xsd:element name="CultureName" ma:index="7" nillable="true" ma:displayName="Culture Name" ma:internalName="CultureName" ma:readOnly="false">
      <xsd:simpleType>
        <xsd:restriction base="dms:Text"/>
      </xsd:simpleType>
    </xsd:element>
    <xsd:element name="AppVersion" ma:index="8" nillable="true" ma:displayName="App Version" ma:internalName="AppVersion" ma:readOnly="false">
      <xsd:simpleType>
        <xsd:restriction base="dms:Text"/>
      </xsd:simpleType>
    </xsd:element>
    <xsd:element name="TeamsChannelId" ma:index="9" nillable="true" ma:displayName="Teams Channel Id" ma:internalName="TeamsChannelId" ma:readOnly="false">
      <xsd:simpleType>
        <xsd:restriction base="dms:Text"/>
      </xsd:simpleType>
    </xsd:element>
    <xsd:element name="Owner" ma:index="10" nillable="true" ma:displayName="Owner" ma:SearchPeopleOnly="false"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1" nillable="true" ma:displayName="Math Settings" ma:internalName="Math_Settings" ma:readOnly="false">
      <xsd:simpleType>
        <xsd:restriction base="dms:Text"/>
      </xsd:simpleType>
    </xsd:element>
    <xsd:element name="DefaultSectionNames" ma:index="12" nillable="true" ma:displayName="Default Section Names" ma:internalName="DefaultSectionNames" ma:readOnly="false">
      <xsd:simpleType>
        <xsd:restriction base="dms:Note">
          <xsd:maxLength value="255"/>
        </xsd:restriction>
      </xsd:simpleType>
    </xsd:element>
    <xsd:element name="Templates" ma:index="13" nillable="true" ma:displayName="Templates" ma:internalName="Templates" ma:readOnly="false">
      <xsd:simpleType>
        <xsd:restriction base="dms:Note">
          <xsd:maxLength value="255"/>
        </xsd:restriction>
      </xsd:simpleType>
    </xsd:element>
    <xsd:element name="Leaders" ma:index="14" nillable="true" ma:displayName="Leaders" ma:SearchPeopleOnly="false" ma:SharePointGroup="0" ma:internalName="Lead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5" nillable="true" ma:displayName="Members" ma:SearchPeopleOnly="false" ma:SharePointGroup="0" ma:internalName="Memb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6" nillable="true" ma:displayName="Member Groups" ma:SearchPeopleOnly="false" ma:SharePointGroup="0" ma:internalName="Member_Group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17" nillable="true" ma:displayName="Distribution Groups" ma:internalName="Distribution_Groups" ma:readOnly="false">
      <xsd:simpleType>
        <xsd:restriction base="dms:Note">
          <xsd:maxLength value="255"/>
        </xsd:restriction>
      </xsd:simpleType>
    </xsd:element>
    <xsd:element name="LMS_Mappings" ma:index="18" nillable="true" ma:displayName="LMS Mappings" ma:internalName="LMS_Mappings" ma:readOnly="false">
      <xsd:simpleType>
        <xsd:restriction base="dms:Note">
          <xsd:maxLength value="255"/>
        </xsd:restriction>
      </xsd:simpleType>
    </xsd:element>
    <xsd:element name="Invited_Leaders" ma:index="19" nillable="true" ma:displayName="Invited Leaders" ma:internalName="Invited_Leaders" ma:readOnly="false">
      <xsd:simpleType>
        <xsd:restriction base="dms:Note">
          <xsd:maxLength value="255"/>
        </xsd:restriction>
      </xsd:simpleType>
    </xsd:element>
    <xsd:element name="Invited_Members" ma:index="20" nillable="true" ma:displayName="Invited Members" ma:internalName="Invited_Members" ma:readOnly="false">
      <xsd:simpleType>
        <xsd:restriction base="dms:Note">
          <xsd:maxLength value="255"/>
        </xsd:restriction>
      </xsd:simpleType>
    </xsd:element>
    <xsd:element name="Self_Registration_Enabled" ma:index="21" nillable="true" ma:displayName="Self Registration Enabled" ma:internalName="Self_Registration_Enabled" ma:readOnly="false">
      <xsd:simpleType>
        <xsd:restriction base="dms:Boolean"/>
      </xsd:simpleType>
    </xsd:element>
    <xsd:element name="Has_Leaders_Only_SectionGroup" ma:index="22" nillable="true" ma:displayName="Has Leaders Only SectionGroup" ma:internalName="Has_Leaders_Only_SectionGroup" ma:readOnly="false">
      <xsd:simpleType>
        <xsd:restriction base="dms:Boolean"/>
      </xsd:simpleType>
    </xsd:element>
    <xsd:element name="Is_Collaboration_Space_Locked" ma:index="23" nillable="true" ma:displayName="Is Collaboration Space Locked" ma:internalName="Is_Collaboration_Space_Locked" ma:readOnly="false">
      <xsd:simpleType>
        <xsd:restriction base="dms:Boolean"/>
      </xsd:simpleType>
    </xsd:element>
    <xsd:element name="IsNotebookLocked" ma:index="24" nillable="true" ma:displayName="Is Notebook Locked" ma:internalName="IsNotebookLocked" ma:readOnly="false">
      <xsd:simpleType>
        <xsd:restriction base="dms:Boolean"/>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ea199682-18ee-4490-8928-55ce5e3413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Assignee" ma:index="44" nillable="true" ma:displayName="Assignee" ma:format="Dropdown" ma:list="UserInfo" ma:SharePointGroup="0" ma:internalName="Assigne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45" nillable="true" ma:displayName="Status" ma:format="Dropdown" ma:internalName="Status">
      <xsd:simpleType>
        <xsd:restriction base="dms:Choice">
          <xsd:enumeration value="In Progress"/>
          <xsd:enumeration value="Done"/>
          <xsd:enumeration value="Internal Review"/>
          <xsd:enumeration value="Cancelled"/>
          <xsd:enumeration value="On Hold"/>
          <xsd:enumeration value="Alert"/>
          <xsd:enumeration value="Not Needed"/>
          <xsd:enumeration value="With Client"/>
          <xsd:enumeration value="Assign to workstudy"/>
          <xsd:enumeration value="Intake"/>
          <xsd:enumeration value="At the Printer"/>
        </xsd:restriction>
      </xsd:simpleType>
    </xsd:element>
    <xsd:element name="Notes" ma:index="46" nillable="true" ma:displayName="Notes" ma:format="Dropdown" ma:internalName="Notes">
      <xsd:simpleType>
        <xsd:restriction base="dms:Note">
          <xsd:maxLength value="255"/>
        </xsd:restriction>
      </xsd:simpleType>
    </xsd:element>
    <xsd:element name="JiraTicket" ma:index="47" nillable="true" ma:displayName="Links" ma:format="Image" ma:internalName="JiraTicket">
      <xsd:complexType>
        <xsd:complexContent>
          <xsd:extension base="dms:URL">
            <xsd:sequence>
              <xsd:element name="Url" type="dms:ValidUrl" minOccurs="0" nillable="true"/>
              <xsd:element name="Description" type="xsd:string" nillable="true"/>
            </xsd:sequence>
          </xsd:extension>
        </xsd:complexContent>
      </xsd:complexType>
    </xsd:element>
    <xsd:element name="TVSlides" ma:index="48" nillable="true" ma:displayName="TV Slides" ma:format="Dropdown" ma:internalName="TVSlides">
      <xsd:simpleType>
        <xsd:restriction base="dms:Choice">
          <xsd:enumeration value="In Progress (WS designing)"/>
          <xsd:enumeration value="Uploaded (to Screencloud)"/>
          <xsd:enumeration value="Migrated to Project Folder (ready to close ticket)"/>
          <xsd:enumeration value="Not Needed"/>
          <xsd:enumeration value="Assigned (added to outline)"/>
        </xsd:restriction>
      </xsd:simpleType>
    </xsd:element>
  </xsd:schema>
  <xsd:schema xmlns:xsd="http://www.w3.org/2001/XMLSchema" xmlns:xs="http://www.w3.org/2001/XMLSchema" xmlns:dms="http://schemas.microsoft.com/office/2006/documentManagement/types" xmlns:pc="http://schemas.microsoft.com/office/infopath/2007/PartnerControls" targetNamespace="bc6cd6b6-b98e-4920-bded-d744d4fc35f1" elementFormDefault="qualified">
    <xsd:import namespace="http://schemas.microsoft.com/office/2006/documentManagement/types"/>
    <xsd:import namespace="http://schemas.microsoft.com/office/infopath/2007/PartnerControls"/>
    <xsd:element name="TaxCatchAll" ma:index="38" nillable="true" ma:displayName="Taxonomy Catch All Column" ma:hidden="true" ma:list="{2518689e-eacc-4b26-9a75-e102c32a4270}" ma:internalName="TaxCatchAll" ma:showField="CatchAllData" ma:web="bc6cd6b6-b98e-4920-bded-d744d4fc35f1">
      <xsd:complexType>
        <xsd:complexContent>
          <xsd:extension base="dms:MultiChoiceLookup">
            <xsd:sequence>
              <xsd:element name="Value" type="dms:Lookup" maxOccurs="unbounded" minOccurs="0" nillable="true"/>
            </xsd:sequence>
          </xsd:extension>
        </xsd:complexContent>
      </xsd:complexType>
    </xsd:element>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ultureName xmlns="04c0419d-644a-45bc-a728-dbad8d88e5df" xsi:nil="true"/>
    <Status xmlns="04c0419d-644a-45bc-a728-dbad8d88e5df" xsi:nil="true"/>
    <Self_Registration_Enabled xmlns="04c0419d-644a-45bc-a728-dbad8d88e5df" xsi:nil="true"/>
    <JiraTicket xmlns="04c0419d-644a-45bc-a728-dbad8d88e5df">
      <Url xsi:nil="true"/>
      <Description xsi:nil="true"/>
    </JiraTicket>
    <DefaultSectionNames xmlns="04c0419d-644a-45bc-a728-dbad8d88e5df" xsi:nil="true"/>
    <TeamsChannelId xmlns="04c0419d-644a-45bc-a728-dbad8d88e5df" xsi:nil="true"/>
    <TVSlides xmlns="04c0419d-644a-45bc-a728-dbad8d88e5df" xsi:nil="true"/>
    <Members xmlns="04c0419d-644a-45bc-a728-dbad8d88e5df">
      <UserInfo>
        <DisplayName/>
        <AccountId xsi:nil="true"/>
        <AccountType/>
      </UserInfo>
    </Members>
    <Invited_Members xmlns="04c0419d-644a-45bc-a728-dbad8d88e5df" xsi:nil="true"/>
    <Owner xmlns="04c0419d-644a-45bc-a728-dbad8d88e5df">
      <UserInfo>
        <DisplayName/>
        <AccountId xsi:nil="true"/>
        <AccountType/>
      </UserInfo>
    </Owner>
    <Math_Settings xmlns="04c0419d-644a-45bc-a728-dbad8d88e5df" xsi:nil="true"/>
    <Member_Groups xmlns="04c0419d-644a-45bc-a728-dbad8d88e5df">
      <UserInfo>
        <DisplayName/>
        <AccountId xsi:nil="true"/>
        <AccountType/>
      </UserInfo>
    </Member_Groups>
    <Has_Leaders_Only_SectionGroup xmlns="04c0419d-644a-45bc-a728-dbad8d88e5df" xsi:nil="true"/>
    <AppVersion xmlns="04c0419d-644a-45bc-a728-dbad8d88e5df" xsi:nil="true"/>
    <Assignee xmlns="04c0419d-644a-45bc-a728-dbad8d88e5df">
      <UserInfo>
        <DisplayName/>
        <AccountId xsi:nil="true"/>
        <AccountType/>
      </UserInfo>
    </Assignee>
    <NotebookType xmlns="04c0419d-644a-45bc-a728-dbad8d88e5df" xsi:nil="true"/>
    <Distribution_Groups xmlns="04c0419d-644a-45bc-a728-dbad8d88e5df" xsi:nil="true"/>
    <Templates xmlns="04c0419d-644a-45bc-a728-dbad8d88e5df" xsi:nil="true"/>
    <Is_Collaboration_Space_Locked xmlns="04c0419d-644a-45bc-a728-dbad8d88e5df" xsi:nil="true"/>
    <Notes xmlns="04c0419d-644a-45bc-a728-dbad8d88e5df" xsi:nil="true"/>
    <IsNotebookLocked xmlns="04c0419d-644a-45bc-a728-dbad8d88e5df" xsi:nil="true"/>
    <TaxCatchAll xmlns="bc6cd6b6-b98e-4920-bded-d744d4fc35f1" xsi:nil="true"/>
    <FolderType xmlns="04c0419d-644a-45bc-a728-dbad8d88e5df" xsi:nil="true"/>
    <Leaders xmlns="04c0419d-644a-45bc-a728-dbad8d88e5df">
      <UserInfo>
        <DisplayName/>
        <AccountId xsi:nil="true"/>
        <AccountType/>
      </UserInfo>
    </Leaders>
    <lcf76f155ced4ddcb4097134ff3c332f xmlns="04c0419d-644a-45bc-a728-dbad8d88e5df">
      <Terms xmlns="http://schemas.microsoft.com/office/infopath/2007/PartnerControls"/>
    </lcf76f155ced4ddcb4097134ff3c332f>
    <LMS_Mappings xmlns="04c0419d-644a-45bc-a728-dbad8d88e5df" xsi:nil="true"/>
    <Invited_Leaders xmlns="04c0419d-644a-45bc-a728-dbad8d88e5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810FAE-6ACA-453A-B7F8-47AB80853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c0419d-644a-45bc-a728-dbad8d88e5df"/>
    <ds:schemaRef ds:uri="bc6cd6b6-b98e-4920-bded-d744d4fc3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142CA1-7B0A-46F2-A596-C023E7BF295D}">
  <ds:schemaRefs>
    <ds:schemaRef ds:uri="http://purl.org/dc/terms/"/>
    <ds:schemaRef ds:uri="04c0419d-644a-45bc-a728-dbad8d88e5df"/>
    <ds:schemaRef ds:uri="http://schemas.microsoft.com/office/2006/documentManagement/types"/>
    <ds:schemaRef ds:uri="http://purl.org/dc/elements/1.1/"/>
    <ds:schemaRef ds:uri="http://purl.org/dc/dcmitype/"/>
    <ds:schemaRef ds:uri="http://schemas.microsoft.com/office/2006/metadata/properties"/>
    <ds:schemaRef ds:uri="http://www.w3.org/XML/1998/namespace"/>
    <ds:schemaRef ds:uri="bc6cd6b6-b98e-4920-bded-d744d4fc35f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33BBBB8B-695F-4577-9F52-FB9A6E413C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2396</TotalTime>
  <Words>3600</Words>
  <Application>Microsoft Macintosh PowerPoint</Application>
  <PresentationFormat>Widescreen</PresentationFormat>
  <Paragraphs>611</Paragraphs>
  <Slides>70</Slides>
  <Notes>69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Arial,Sans-Serif</vt:lpstr>
      <vt:lpstr>Calibri</vt:lpstr>
      <vt:lpstr>Courier New</vt:lpstr>
      <vt:lpstr>Sanchez</vt:lpstr>
      <vt:lpstr>Source Sans 3</vt:lpstr>
      <vt:lpstr>Office Theme</vt:lpstr>
      <vt:lpstr>Professional Development Week</vt:lpstr>
      <vt:lpstr>Numbers</vt:lpstr>
      <vt:lpstr>Enrollment | AFTE</vt:lpstr>
      <vt:lpstr>Graduation</vt:lpstr>
      <vt:lpstr>Commencement Stats</vt:lpstr>
      <vt:lpstr>Achieving HSI Designation</vt:lpstr>
      <vt:lpstr>Achieving HIS Designation</vt:lpstr>
      <vt:lpstr>Peak Education</vt:lpstr>
      <vt:lpstr>Peak Education Video</vt:lpstr>
      <vt:lpstr>Budget and Staffing</vt:lpstr>
      <vt:lpstr>Reserve Balance History</vt:lpstr>
      <vt:lpstr>Budget Assumptions 2024-2025</vt:lpstr>
      <vt:lpstr>Revenue &amp; Expense Comparison FY24 &amp; FY25*</vt:lpstr>
      <vt:lpstr>Staffing Overview</vt:lpstr>
      <vt:lpstr>Staffing Requests</vt:lpstr>
      <vt:lpstr>Instructional Services</vt:lpstr>
      <vt:lpstr>HLC 2025 Comprehensive Evaluation Visit</vt:lpstr>
      <vt:lpstr>HLC 2025 Comprehensive Evaluation Visit</vt:lpstr>
      <vt:lpstr>HLC 2025 Comprehensive Evaluation Visit Timeline</vt:lpstr>
      <vt:lpstr>Colorado Online</vt:lpstr>
      <vt:lpstr>Colorado Online Revenue vs. Expenses</vt:lpstr>
      <vt:lpstr>AI</vt:lpstr>
      <vt:lpstr>New &amp; Upcoming Programs</vt:lpstr>
      <vt:lpstr>Promise Programs</vt:lpstr>
      <vt:lpstr>First Nations Promise</vt:lpstr>
      <vt:lpstr>District 2 Promise</vt:lpstr>
      <vt:lpstr>District 11 Promise</vt:lpstr>
      <vt:lpstr>Promise Coaches</vt:lpstr>
      <vt:lpstr>Student Services</vt:lpstr>
      <vt:lpstr>Opportunity Next</vt:lpstr>
      <vt:lpstr>Colorado Promise</vt:lpstr>
      <vt:lpstr>Student Experience &amp; Equity</vt:lpstr>
      <vt:lpstr>Allocation of the Student Assistance Fee</vt:lpstr>
      <vt:lpstr>Student Technology Fee</vt:lpstr>
      <vt:lpstr>Food Pantry Numbers Served</vt:lpstr>
      <vt:lpstr>Single Stop 23/24 Grant Cycle</vt:lpstr>
      <vt:lpstr>Student Assistance Scholarships</vt:lpstr>
      <vt:lpstr>Student Experience &amp; Leadership</vt:lpstr>
      <vt:lpstr>Counseling Center</vt:lpstr>
      <vt:lpstr>Equity Updates</vt:lpstr>
      <vt:lpstr>Strategic Plan</vt:lpstr>
      <vt:lpstr>CCCS Strategic Plan</vt:lpstr>
      <vt:lpstr>Focus Goals AY23/24</vt:lpstr>
      <vt:lpstr>Strategic Scheduling</vt:lpstr>
      <vt:lpstr>Employee Tuition Plan</vt:lpstr>
      <vt:lpstr>Adult Learners</vt:lpstr>
      <vt:lpstr>Employee Engagement &amp; Campus Culture</vt:lpstr>
      <vt:lpstr>New Focus Goals AY24/25</vt:lpstr>
      <vt:lpstr>Downtown Campus Revitalization – Historic Enrollment</vt:lpstr>
      <vt:lpstr>Parking, Awareness, Safety &amp; Security - Prerequisite</vt:lpstr>
      <vt:lpstr>Focus Areas for Downtown  Campus Revitalization</vt:lpstr>
      <vt:lpstr>Becoming an HSI</vt:lpstr>
      <vt:lpstr>HLC Quality Initiative: HSI</vt:lpstr>
      <vt:lpstr>Key Initiatives</vt:lpstr>
      <vt:lpstr>Foundation</vt:lpstr>
      <vt:lpstr>Delta Dental Center Update</vt:lpstr>
      <vt:lpstr>Delta Dental Center Update</vt:lpstr>
      <vt:lpstr>Delta Dental Center Update</vt:lpstr>
      <vt:lpstr>Spark Fund</vt:lpstr>
      <vt:lpstr>Partnership with Canvas Credit Union</vt:lpstr>
      <vt:lpstr>Wayfinding</vt:lpstr>
      <vt:lpstr>Wayfinding</vt:lpstr>
      <vt:lpstr>Big Dates</vt:lpstr>
      <vt:lpstr>Big Events</vt:lpstr>
      <vt:lpstr>Kudos</vt:lpstr>
      <vt:lpstr>Kudos</vt:lpstr>
      <vt:lpstr>Kudos</vt:lpstr>
      <vt:lpstr>Kudos</vt:lpstr>
      <vt:lpstr>Kudos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Dolan, Noel</dc:creator>
  <cp:lastModifiedBy>Boyce, Carrie</cp:lastModifiedBy>
  <cp:revision>9</cp:revision>
  <cp:lastPrinted>2024-08-12T13:56:03Z</cp:lastPrinted>
  <dcterms:created xsi:type="dcterms:W3CDTF">2022-08-09T18:34:16Z</dcterms:created>
  <dcterms:modified xsi:type="dcterms:W3CDTF">2024-08-14T15:52:44Z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0x010100D82F21C4D2FC854391D925ED2FBBA92C</vt:lpwstr>
  </property>
  <property fmtid="{D5CDD505-2E9C-101B-9397-08002B2CF9AE}" pid="3" name="MediaServiceImageTags">
    <vt:lpwstr/>
  </property>
</Properties>
</file>