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</p:sldIdLst>
  <p:sldSz cx="96012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02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E6CB8"/>
    <a:srgbClr val="385D8A"/>
    <a:srgbClr val="B5172C"/>
    <a:srgbClr val="CC9900"/>
    <a:srgbClr val="0000FF"/>
    <a:srgbClr val="E6B9B8"/>
    <a:srgbClr val="3333CC"/>
    <a:srgbClr val="FFCC00"/>
    <a:srgbClr val="9900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7" d="100"/>
          <a:sy n="67" d="100"/>
        </p:scale>
        <p:origin x="1524" y="72"/>
      </p:cViewPr>
      <p:guideLst>
        <p:guide orient="horz" pos="2160"/>
        <p:guide pos="302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hite, Danielle" userId="S::danielle.white@pikespeak.edu::aad041cc-fd39-4c74-9055-5c6bd7825092" providerId="AD" clId="Web-{F0434009-7364-6E18-FAC3-C5F7BCE9C6F7}"/>
    <pc:docChg chg="modSld">
      <pc:chgData name="White, Danielle" userId="S::danielle.white@pikespeak.edu::aad041cc-fd39-4c74-9055-5c6bd7825092" providerId="AD" clId="Web-{F0434009-7364-6E18-FAC3-C5F7BCE9C6F7}" dt="2023-08-10T18:47:21.666" v="2" actId="20577"/>
      <pc:docMkLst>
        <pc:docMk/>
      </pc:docMkLst>
      <pc:sldChg chg="modSp">
        <pc:chgData name="White, Danielle" userId="S::danielle.white@pikespeak.edu::aad041cc-fd39-4c74-9055-5c6bd7825092" providerId="AD" clId="Web-{F0434009-7364-6E18-FAC3-C5F7BCE9C6F7}" dt="2023-08-10T18:47:21.666" v="2" actId="20577"/>
        <pc:sldMkLst>
          <pc:docMk/>
          <pc:sldMk cId="0" sldId="256"/>
        </pc:sldMkLst>
        <pc:spChg chg="mod">
          <ac:chgData name="White, Danielle" userId="S::danielle.white@pikespeak.edu::aad041cc-fd39-4c74-9055-5c6bd7825092" providerId="AD" clId="Web-{F0434009-7364-6E18-FAC3-C5F7BCE9C6F7}" dt="2023-08-10T18:47:21.666" v="2" actId="20577"/>
          <ac:spMkLst>
            <pc:docMk/>
            <pc:sldMk cId="0" sldId="256"/>
            <ac:spMk id="56" creationId="{00000000-0000-0000-0000-000000000000}"/>
          </ac:spMkLst>
        </pc:spChg>
      </pc:sldChg>
    </pc:docChg>
  </pc:docChgLst>
  <pc:docChgLst>
    <pc:chgData name="Pinell, Mara" userId="S::mara.pinell@pikespeak.edu::efaf91f2-25f0-44d1-86b0-851ac81a0a52" providerId="AD" clId="Web-{61A66CA2-0D80-792F-03F6-041552EDD8C2}"/>
    <pc:docChg chg="modSld">
      <pc:chgData name="Pinell, Mara" userId="S::mara.pinell@pikespeak.edu::efaf91f2-25f0-44d1-86b0-851ac81a0a52" providerId="AD" clId="Web-{61A66CA2-0D80-792F-03F6-041552EDD8C2}" dt="2023-08-14T17:03:20.733" v="5" actId="20577"/>
      <pc:docMkLst>
        <pc:docMk/>
      </pc:docMkLst>
      <pc:sldChg chg="modSp">
        <pc:chgData name="Pinell, Mara" userId="S::mara.pinell@pikespeak.edu::efaf91f2-25f0-44d1-86b0-851ac81a0a52" providerId="AD" clId="Web-{61A66CA2-0D80-792F-03F6-041552EDD8C2}" dt="2023-08-14T17:03:20.733" v="5" actId="20577"/>
        <pc:sldMkLst>
          <pc:docMk/>
          <pc:sldMk cId="0" sldId="256"/>
        </pc:sldMkLst>
        <pc:spChg chg="mod">
          <ac:chgData name="Pinell, Mara" userId="S::mara.pinell@pikespeak.edu::efaf91f2-25f0-44d1-86b0-851ac81a0a52" providerId="AD" clId="Web-{61A66CA2-0D80-792F-03F6-041552EDD8C2}" dt="2023-08-14T17:03:20.733" v="5" actId="20577"/>
          <ac:spMkLst>
            <pc:docMk/>
            <pc:sldMk cId="0" sldId="256"/>
            <ac:spMk id="87" creationId="{00000000-0000-0000-0000-000000000000}"/>
          </ac:spMkLst>
        </pc:spChg>
      </pc:sldChg>
    </pc:docChg>
  </pc:docChgLst>
  <pc:docChgLst>
    <pc:chgData name="White, Danielle" userId="S::danielle.white@pikespeak.edu::aad041cc-fd39-4c74-9055-5c6bd7825092" providerId="AD" clId="Web-{2DB86223-85BC-A0B8-9CD8-BB1C813D51D1}"/>
    <pc:docChg chg="modSld">
      <pc:chgData name="White, Danielle" userId="S::danielle.white@pikespeak.edu::aad041cc-fd39-4c74-9055-5c6bd7825092" providerId="AD" clId="Web-{2DB86223-85BC-A0B8-9CD8-BB1C813D51D1}" dt="2023-07-20T18:51:59.541" v="37" actId="14100"/>
      <pc:docMkLst>
        <pc:docMk/>
      </pc:docMkLst>
      <pc:sldChg chg="addSp modSp">
        <pc:chgData name="White, Danielle" userId="S::danielle.white@pikespeak.edu::aad041cc-fd39-4c74-9055-5c6bd7825092" providerId="AD" clId="Web-{2DB86223-85BC-A0B8-9CD8-BB1C813D51D1}" dt="2023-07-20T18:51:59.541" v="37" actId="14100"/>
        <pc:sldMkLst>
          <pc:docMk/>
          <pc:sldMk cId="0" sldId="256"/>
        </pc:sldMkLst>
        <pc:spChg chg="add mod">
          <ac:chgData name="White, Danielle" userId="S::danielle.white@pikespeak.edu::aad041cc-fd39-4c74-9055-5c6bd7825092" providerId="AD" clId="Web-{2DB86223-85BC-A0B8-9CD8-BB1C813D51D1}" dt="2023-07-20T18:51:24.494" v="36" actId="20577"/>
          <ac:spMkLst>
            <pc:docMk/>
            <pc:sldMk cId="0" sldId="256"/>
            <ac:spMk id="9" creationId="{3916DB87-F808-B58F-93D2-D809CA949D14}"/>
          </ac:spMkLst>
        </pc:spChg>
        <pc:spChg chg="mod">
          <ac:chgData name="White, Danielle" userId="S::danielle.white@pikespeak.edu::aad041cc-fd39-4c74-9055-5c6bd7825092" providerId="AD" clId="Web-{2DB86223-85BC-A0B8-9CD8-BB1C813D51D1}" dt="2023-07-20T18:51:07.025" v="25" actId="20577"/>
          <ac:spMkLst>
            <pc:docMk/>
            <pc:sldMk cId="0" sldId="256"/>
            <ac:spMk id="42" creationId="{00000000-0000-0000-0000-000000000000}"/>
          </ac:spMkLst>
        </pc:spChg>
        <pc:spChg chg="mod">
          <ac:chgData name="White, Danielle" userId="S::danielle.white@pikespeak.edu::aad041cc-fd39-4c74-9055-5c6bd7825092" providerId="AD" clId="Web-{2DB86223-85BC-A0B8-9CD8-BB1C813D51D1}" dt="2023-07-20T18:49:50.164" v="1" actId="14100"/>
          <ac:spMkLst>
            <pc:docMk/>
            <pc:sldMk cId="0" sldId="256"/>
            <ac:spMk id="45" creationId="{00000000-0000-0000-0000-000000000000}"/>
          </ac:spMkLst>
        </pc:spChg>
        <pc:spChg chg="mod">
          <ac:chgData name="White, Danielle" userId="S::danielle.white@pikespeak.edu::aad041cc-fd39-4c74-9055-5c6bd7825092" providerId="AD" clId="Web-{2DB86223-85BC-A0B8-9CD8-BB1C813D51D1}" dt="2023-07-20T18:51:59.541" v="37" actId="14100"/>
          <ac:spMkLst>
            <pc:docMk/>
            <pc:sldMk cId="0" sldId="256"/>
            <ac:spMk id="100" creationId="{1BB43AC9-1450-48FD-A29F-7310B3F679D2}"/>
          </ac:spMkLst>
        </pc:spChg>
      </pc:sldChg>
    </pc:docChg>
  </pc:docChgLst>
  <pc:docChgLst>
    <pc:chgData name="Gallop, Kayla" userId="34e75a27-9ab3-4db1-b536-c6c8c79551f7" providerId="ADAL" clId="{D077C8DB-027D-4867-A25E-34F30F92570D}"/>
    <pc:docChg chg="custSel modSld">
      <pc:chgData name="Gallop, Kayla" userId="34e75a27-9ab3-4db1-b536-c6c8c79551f7" providerId="ADAL" clId="{D077C8DB-027D-4867-A25E-34F30F92570D}" dt="2024-05-31T19:29:27.684" v="545" actId="20577"/>
      <pc:docMkLst>
        <pc:docMk/>
      </pc:docMkLst>
      <pc:sldChg chg="delSp modSp mod">
        <pc:chgData name="Gallop, Kayla" userId="34e75a27-9ab3-4db1-b536-c6c8c79551f7" providerId="ADAL" clId="{D077C8DB-027D-4867-A25E-34F30F92570D}" dt="2024-05-31T19:29:27.684" v="545" actId="20577"/>
        <pc:sldMkLst>
          <pc:docMk/>
          <pc:sldMk cId="0" sldId="256"/>
        </pc:sldMkLst>
        <pc:spChg chg="mod">
          <ac:chgData name="Gallop, Kayla" userId="34e75a27-9ab3-4db1-b536-c6c8c79551f7" providerId="ADAL" clId="{D077C8DB-027D-4867-A25E-34F30F92570D}" dt="2024-05-17T22:47:33.662" v="377" actId="20577"/>
          <ac:spMkLst>
            <pc:docMk/>
            <pc:sldMk cId="0" sldId="256"/>
            <ac:spMk id="3" creationId="{48E58978-E894-2BC7-48B8-C2F3646630CE}"/>
          </ac:spMkLst>
        </pc:spChg>
        <pc:spChg chg="mod">
          <ac:chgData name="Gallop, Kayla" userId="34e75a27-9ab3-4db1-b536-c6c8c79551f7" providerId="ADAL" clId="{D077C8DB-027D-4867-A25E-34F30F92570D}" dt="2024-05-17T22:46:59.027" v="322" actId="1076"/>
          <ac:spMkLst>
            <pc:docMk/>
            <pc:sldMk cId="0" sldId="256"/>
            <ac:spMk id="5" creationId="{00000000-0000-0000-0000-000000000000}"/>
          </ac:spMkLst>
        </pc:spChg>
        <pc:spChg chg="mod">
          <ac:chgData name="Gallop, Kayla" userId="34e75a27-9ab3-4db1-b536-c6c8c79551f7" providerId="ADAL" clId="{D077C8DB-027D-4867-A25E-34F30F92570D}" dt="2024-04-22T17:26:47.310" v="250" actId="20577"/>
          <ac:spMkLst>
            <pc:docMk/>
            <pc:sldMk cId="0" sldId="256"/>
            <ac:spMk id="7" creationId="{00000000-0000-0000-0000-000000000000}"/>
          </ac:spMkLst>
        </pc:spChg>
        <pc:spChg chg="mod">
          <ac:chgData name="Gallop, Kayla" userId="34e75a27-9ab3-4db1-b536-c6c8c79551f7" providerId="ADAL" clId="{D077C8DB-027D-4867-A25E-34F30F92570D}" dt="2024-05-10T17:01:19.636" v="307" actId="1076"/>
          <ac:spMkLst>
            <pc:docMk/>
            <pc:sldMk cId="0" sldId="256"/>
            <ac:spMk id="11" creationId="{391676BD-4C39-5D1D-E697-1D78FF959CDF}"/>
          </ac:spMkLst>
        </pc:spChg>
        <pc:spChg chg="mod">
          <ac:chgData name="Gallop, Kayla" userId="34e75a27-9ab3-4db1-b536-c6c8c79551f7" providerId="ADAL" clId="{D077C8DB-027D-4867-A25E-34F30F92570D}" dt="2024-05-10T17:01:33.959" v="308" actId="1076"/>
          <ac:spMkLst>
            <pc:docMk/>
            <pc:sldMk cId="0" sldId="256"/>
            <ac:spMk id="12" creationId="{B89C5521-364A-6359-D645-AA06D3927255}"/>
          </ac:spMkLst>
        </pc:spChg>
        <pc:spChg chg="mod">
          <ac:chgData name="Gallop, Kayla" userId="34e75a27-9ab3-4db1-b536-c6c8c79551f7" providerId="ADAL" clId="{D077C8DB-027D-4867-A25E-34F30F92570D}" dt="2024-04-03T17:51:05.176" v="158" actId="114"/>
          <ac:spMkLst>
            <pc:docMk/>
            <pc:sldMk cId="0" sldId="256"/>
            <ac:spMk id="13" creationId="{00000000-0000-0000-0000-000000000000}"/>
          </ac:spMkLst>
        </pc:spChg>
        <pc:spChg chg="mod">
          <ac:chgData name="Gallop, Kayla" userId="34e75a27-9ab3-4db1-b536-c6c8c79551f7" providerId="ADAL" clId="{D077C8DB-027D-4867-A25E-34F30F92570D}" dt="2024-05-10T17:01:37.949" v="309" actId="1076"/>
          <ac:spMkLst>
            <pc:docMk/>
            <pc:sldMk cId="0" sldId="256"/>
            <ac:spMk id="14" creationId="{15FC7AAB-216D-18C7-4AFB-463635BF021F}"/>
          </ac:spMkLst>
        </pc:spChg>
        <pc:spChg chg="mod">
          <ac:chgData name="Gallop, Kayla" userId="34e75a27-9ab3-4db1-b536-c6c8c79551f7" providerId="ADAL" clId="{D077C8DB-027D-4867-A25E-34F30F92570D}" dt="2024-05-17T22:55:46.210" v="445" actId="20577"/>
          <ac:spMkLst>
            <pc:docMk/>
            <pc:sldMk cId="0" sldId="256"/>
            <ac:spMk id="22" creationId="{00000000-0000-0000-0000-000000000000}"/>
          </ac:spMkLst>
        </pc:spChg>
        <pc:spChg chg="del">
          <ac:chgData name="Gallop, Kayla" userId="34e75a27-9ab3-4db1-b536-c6c8c79551f7" providerId="ADAL" clId="{D077C8DB-027D-4867-A25E-34F30F92570D}" dt="2024-05-10T17:00:04.536" v="280" actId="478"/>
          <ac:spMkLst>
            <pc:docMk/>
            <pc:sldMk cId="0" sldId="256"/>
            <ac:spMk id="23" creationId="{00000000-0000-0000-0000-000000000000}"/>
          </ac:spMkLst>
        </pc:spChg>
        <pc:spChg chg="mod">
          <ac:chgData name="Gallop, Kayla" userId="34e75a27-9ab3-4db1-b536-c6c8c79551f7" providerId="ADAL" clId="{D077C8DB-027D-4867-A25E-34F30F92570D}" dt="2024-05-17T22:46:54.333" v="321" actId="1076"/>
          <ac:spMkLst>
            <pc:docMk/>
            <pc:sldMk cId="0" sldId="256"/>
            <ac:spMk id="37" creationId="{00000000-0000-0000-0000-000000000000}"/>
          </ac:spMkLst>
        </pc:spChg>
        <pc:spChg chg="mod">
          <ac:chgData name="Gallop, Kayla" userId="34e75a27-9ab3-4db1-b536-c6c8c79551f7" providerId="ADAL" clId="{D077C8DB-027D-4867-A25E-34F30F92570D}" dt="2024-05-10T17:00:32.088" v="295" actId="20577"/>
          <ac:spMkLst>
            <pc:docMk/>
            <pc:sldMk cId="0" sldId="256"/>
            <ac:spMk id="51" creationId="{00000000-0000-0000-0000-000000000000}"/>
          </ac:spMkLst>
        </pc:spChg>
        <pc:spChg chg="mod">
          <ac:chgData name="Gallop, Kayla" userId="34e75a27-9ab3-4db1-b536-c6c8c79551f7" providerId="ADAL" clId="{D077C8DB-027D-4867-A25E-34F30F92570D}" dt="2024-05-10T17:00:41.493" v="296" actId="1076"/>
          <ac:spMkLst>
            <pc:docMk/>
            <pc:sldMk cId="0" sldId="256"/>
            <ac:spMk id="52" creationId="{00000000-0000-0000-0000-000000000000}"/>
          </ac:spMkLst>
        </pc:spChg>
        <pc:spChg chg="mod">
          <ac:chgData name="Gallop, Kayla" userId="34e75a27-9ab3-4db1-b536-c6c8c79551f7" providerId="ADAL" clId="{D077C8DB-027D-4867-A25E-34F30F92570D}" dt="2024-05-31T19:24:35.807" v="521" actId="20577"/>
          <ac:spMkLst>
            <pc:docMk/>
            <pc:sldMk cId="0" sldId="256"/>
            <ac:spMk id="56" creationId="{00000000-0000-0000-0000-000000000000}"/>
          </ac:spMkLst>
        </pc:spChg>
        <pc:spChg chg="mod">
          <ac:chgData name="Gallop, Kayla" userId="34e75a27-9ab3-4db1-b536-c6c8c79551f7" providerId="ADAL" clId="{D077C8DB-027D-4867-A25E-34F30F92570D}" dt="2024-05-31T19:29:27.684" v="545" actId="20577"/>
          <ac:spMkLst>
            <pc:docMk/>
            <pc:sldMk cId="0" sldId="256"/>
            <ac:spMk id="57" creationId="{00000000-0000-0000-0000-000000000000}"/>
          </ac:spMkLst>
        </pc:spChg>
        <pc:spChg chg="mod">
          <ac:chgData name="Gallop, Kayla" userId="34e75a27-9ab3-4db1-b536-c6c8c79551f7" providerId="ADAL" clId="{D077C8DB-027D-4867-A25E-34F30F92570D}" dt="2024-05-10T17:00:54.359" v="303" actId="20577"/>
          <ac:spMkLst>
            <pc:docMk/>
            <pc:sldMk cId="0" sldId="256"/>
            <ac:spMk id="65" creationId="{00000000-0000-0000-0000-000000000000}"/>
          </ac:spMkLst>
        </pc:spChg>
        <pc:spChg chg="mod">
          <ac:chgData name="Gallop, Kayla" userId="34e75a27-9ab3-4db1-b536-c6c8c79551f7" providerId="ADAL" clId="{D077C8DB-027D-4867-A25E-34F30F92570D}" dt="2024-05-31T19:24:28.501" v="517" actId="20577"/>
          <ac:spMkLst>
            <pc:docMk/>
            <pc:sldMk cId="0" sldId="256"/>
            <ac:spMk id="83" creationId="{00000000-0000-0000-0000-000000000000}"/>
          </ac:spMkLst>
        </pc:spChg>
        <pc:spChg chg="mod">
          <ac:chgData name="Gallop, Kayla" userId="34e75a27-9ab3-4db1-b536-c6c8c79551f7" providerId="ADAL" clId="{D077C8DB-027D-4867-A25E-34F30F92570D}" dt="2024-05-10T17:01:02.839" v="306" actId="1076"/>
          <ac:spMkLst>
            <pc:docMk/>
            <pc:sldMk cId="0" sldId="256"/>
            <ac:spMk id="100" creationId="{1BB43AC9-1450-48FD-A29F-7310B3F679D2}"/>
          </ac:spMkLst>
        </pc:spChg>
        <pc:cxnChg chg="mod">
          <ac:chgData name="Gallop, Kayla" userId="34e75a27-9ab3-4db1-b536-c6c8c79551f7" providerId="ADAL" clId="{D077C8DB-027D-4867-A25E-34F30F92570D}" dt="2024-05-17T22:46:54.333" v="321" actId="1076"/>
          <ac:cxnSpMkLst>
            <pc:docMk/>
            <pc:sldMk cId="0" sldId="256"/>
            <ac:cxnSpMk id="76" creationId="{00000000-0000-0000-0000-000000000000}"/>
          </ac:cxnSpMkLst>
        </pc:cxnChg>
      </pc:sldChg>
    </pc:docChg>
  </pc:docChgLst>
  <pc:docChgLst>
    <pc:chgData name="White, Danielle" userId="aad041cc-fd39-4c74-9055-5c6bd7825092" providerId="ADAL" clId="{E487654D-948E-41AA-84F4-F32EF82927ED}"/>
    <pc:docChg chg="undo custSel modSld">
      <pc:chgData name="White, Danielle" userId="aad041cc-fd39-4c74-9055-5c6bd7825092" providerId="ADAL" clId="{E487654D-948E-41AA-84F4-F32EF82927ED}" dt="2023-07-18T20:48:14.750" v="116" actId="20577"/>
      <pc:docMkLst>
        <pc:docMk/>
      </pc:docMkLst>
      <pc:sldChg chg="modSp mod">
        <pc:chgData name="White, Danielle" userId="aad041cc-fd39-4c74-9055-5c6bd7825092" providerId="ADAL" clId="{E487654D-948E-41AA-84F4-F32EF82927ED}" dt="2023-07-18T20:48:14.750" v="116" actId="20577"/>
        <pc:sldMkLst>
          <pc:docMk/>
          <pc:sldMk cId="0" sldId="256"/>
        </pc:sldMkLst>
        <pc:spChg chg="mod">
          <ac:chgData name="White, Danielle" userId="aad041cc-fd39-4c74-9055-5c6bd7825092" providerId="ADAL" clId="{E487654D-948E-41AA-84F4-F32EF82927ED}" dt="2023-07-18T20:24:58.725" v="91" actId="207"/>
          <ac:spMkLst>
            <pc:docMk/>
            <pc:sldMk cId="0" sldId="256"/>
            <ac:spMk id="3" creationId="{48E58978-E894-2BC7-48B8-C2F3646630CE}"/>
          </ac:spMkLst>
        </pc:spChg>
        <pc:spChg chg="mod">
          <ac:chgData name="White, Danielle" userId="aad041cc-fd39-4c74-9055-5c6bd7825092" providerId="ADAL" clId="{E487654D-948E-41AA-84F4-F32EF82927ED}" dt="2023-07-18T20:28:09.086" v="105" actId="1076"/>
          <ac:spMkLst>
            <pc:docMk/>
            <pc:sldMk cId="0" sldId="256"/>
            <ac:spMk id="5" creationId="{00000000-0000-0000-0000-000000000000}"/>
          </ac:spMkLst>
        </pc:spChg>
        <pc:spChg chg="mod">
          <ac:chgData name="White, Danielle" userId="aad041cc-fd39-4c74-9055-5c6bd7825092" providerId="ADAL" clId="{E487654D-948E-41AA-84F4-F32EF82927ED}" dt="2023-07-18T20:23:12.697" v="87" actId="207"/>
          <ac:spMkLst>
            <pc:docMk/>
            <pc:sldMk cId="0" sldId="256"/>
            <ac:spMk id="7" creationId="{00000000-0000-0000-0000-000000000000}"/>
          </ac:spMkLst>
        </pc:spChg>
        <pc:spChg chg="mod">
          <ac:chgData name="White, Danielle" userId="aad041cc-fd39-4c74-9055-5c6bd7825092" providerId="ADAL" clId="{E487654D-948E-41AA-84F4-F32EF82927ED}" dt="2023-07-18T20:22:43.679" v="84" actId="207"/>
          <ac:spMkLst>
            <pc:docMk/>
            <pc:sldMk cId="0" sldId="256"/>
            <ac:spMk id="8" creationId="{00000000-0000-0000-0000-000000000000}"/>
          </ac:spMkLst>
        </pc:spChg>
        <pc:spChg chg="mod">
          <ac:chgData name="White, Danielle" userId="aad041cc-fd39-4c74-9055-5c6bd7825092" providerId="ADAL" clId="{E487654D-948E-41AA-84F4-F32EF82927ED}" dt="2023-07-18T20:48:14.750" v="116" actId="20577"/>
          <ac:spMkLst>
            <pc:docMk/>
            <pc:sldMk cId="0" sldId="256"/>
            <ac:spMk id="13" creationId="{00000000-0000-0000-0000-000000000000}"/>
          </ac:spMkLst>
        </pc:spChg>
        <pc:spChg chg="mod">
          <ac:chgData name="White, Danielle" userId="aad041cc-fd39-4c74-9055-5c6bd7825092" providerId="ADAL" clId="{E487654D-948E-41AA-84F4-F32EF82927ED}" dt="2023-07-18T20:20:58.118" v="79" actId="207"/>
          <ac:spMkLst>
            <pc:docMk/>
            <pc:sldMk cId="0" sldId="256"/>
            <ac:spMk id="15" creationId="{00000000-0000-0000-0000-000000000000}"/>
          </ac:spMkLst>
        </pc:spChg>
        <pc:spChg chg="mod">
          <ac:chgData name="White, Danielle" userId="aad041cc-fd39-4c74-9055-5c6bd7825092" providerId="ADAL" clId="{E487654D-948E-41AA-84F4-F32EF82927ED}" dt="2023-07-18T20:21:04.219" v="80" actId="207"/>
          <ac:spMkLst>
            <pc:docMk/>
            <pc:sldMk cId="0" sldId="256"/>
            <ac:spMk id="36" creationId="{00000000-0000-0000-0000-000000000000}"/>
          </ac:spMkLst>
        </pc:spChg>
        <pc:spChg chg="mod">
          <ac:chgData name="White, Danielle" userId="aad041cc-fd39-4c74-9055-5c6bd7825092" providerId="ADAL" clId="{E487654D-948E-41AA-84F4-F32EF82927ED}" dt="2023-07-18T20:28:00.515" v="104" actId="1076"/>
          <ac:spMkLst>
            <pc:docMk/>
            <pc:sldMk cId="0" sldId="256"/>
            <ac:spMk id="37" creationId="{00000000-0000-0000-0000-000000000000}"/>
          </ac:spMkLst>
        </pc:spChg>
        <pc:spChg chg="mod">
          <ac:chgData name="White, Danielle" userId="aad041cc-fd39-4c74-9055-5c6bd7825092" providerId="ADAL" clId="{E487654D-948E-41AA-84F4-F32EF82927ED}" dt="2023-07-18T20:30:39.906" v="112" actId="207"/>
          <ac:spMkLst>
            <pc:docMk/>
            <pc:sldMk cId="0" sldId="256"/>
            <ac:spMk id="40" creationId="{C8D575A5-CF62-47CA-A926-DA018BE8DE7E}"/>
          </ac:spMkLst>
        </pc:spChg>
        <pc:spChg chg="mod">
          <ac:chgData name="White, Danielle" userId="aad041cc-fd39-4c74-9055-5c6bd7825092" providerId="ADAL" clId="{E487654D-948E-41AA-84F4-F32EF82927ED}" dt="2023-07-18T20:18:19.956" v="77" actId="20577"/>
          <ac:spMkLst>
            <pc:docMk/>
            <pc:sldMk cId="0" sldId="256"/>
            <ac:spMk id="42" creationId="{00000000-0000-0000-0000-000000000000}"/>
          </ac:spMkLst>
        </pc:spChg>
        <pc:spChg chg="mod">
          <ac:chgData name="White, Danielle" userId="aad041cc-fd39-4c74-9055-5c6bd7825092" providerId="ADAL" clId="{E487654D-948E-41AA-84F4-F32EF82927ED}" dt="2023-07-18T20:17:54.826" v="39" actId="1076"/>
          <ac:spMkLst>
            <pc:docMk/>
            <pc:sldMk cId="0" sldId="256"/>
            <ac:spMk id="45" creationId="{00000000-0000-0000-0000-000000000000}"/>
          </ac:spMkLst>
        </pc:spChg>
        <pc:spChg chg="mod">
          <ac:chgData name="White, Danielle" userId="aad041cc-fd39-4c74-9055-5c6bd7825092" providerId="ADAL" clId="{E487654D-948E-41AA-84F4-F32EF82927ED}" dt="2023-07-18T20:17:39.304" v="36" actId="14100"/>
          <ac:spMkLst>
            <pc:docMk/>
            <pc:sldMk cId="0" sldId="256"/>
            <ac:spMk id="47" creationId="{00000000-0000-0000-0000-000000000000}"/>
          </ac:spMkLst>
        </pc:spChg>
        <pc:spChg chg="mod">
          <ac:chgData name="White, Danielle" userId="aad041cc-fd39-4c74-9055-5c6bd7825092" providerId="ADAL" clId="{E487654D-948E-41AA-84F4-F32EF82927ED}" dt="2023-07-18T20:26:48.214" v="98" actId="14100"/>
          <ac:spMkLst>
            <pc:docMk/>
            <pc:sldMk cId="0" sldId="256"/>
            <ac:spMk id="51" creationId="{00000000-0000-0000-0000-000000000000}"/>
          </ac:spMkLst>
        </pc:spChg>
        <pc:spChg chg="mod">
          <ac:chgData name="White, Danielle" userId="aad041cc-fd39-4c74-9055-5c6bd7825092" providerId="ADAL" clId="{E487654D-948E-41AA-84F4-F32EF82927ED}" dt="2023-07-18T20:26:32.893" v="96" actId="14100"/>
          <ac:spMkLst>
            <pc:docMk/>
            <pc:sldMk cId="0" sldId="256"/>
            <ac:spMk id="52" creationId="{00000000-0000-0000-0000-000000000000}"/>
          </ac:spMkLst>
        </pc:spChg>
        <pc:spChg chg="mod">
          <ac:chgData name="White, Danielle" userId="aad041cc-fd39-4c74-9055-5c6bd7825092" providerId="ADAL" clId="{E487654D-948E-41AA-84F4-F32EF82927ED}" dt="2023-07-18T20:29:31.421" v="109" actId="207"/>
          <ac:spMkLst>
            <pc:docMk/>
            <pc:sldMk cId="0" sldId="256"/>
            <ac:spMk id="54" creationId="{00000000-0000-0000-0000-000000000000}"/>
          </ac:spMkLst>
        </pc:spChg>
        <pc:spChg chg="mod">
          <ac:chgData name="White, Danielle" userId="aad041cc-fd39-4c74-9055-5c6bd7825092" providerId="ADAL" clId="{E487654D-948E-41AA-84F4-F32EF82927ED}" dt="2023-07-18T20:24:33.653" v="89" actId="207"/>
          <ac:spMkLst>
            <pc:docMk/>
            <pc:sldMk cId="0" sldId="256"/>
            <ac:spMk id="55" creationId="{00000000-0000-0000-0000-000000000000}"/>
          </ac:spMkLst>
        </pc:spChg>
        <pc:spChg chg="mod">
          <ac:chgData name="White, Danielle" userId="aad041cc-fd39-4c74-9055-5c6bd7825092" providerId="ADAL" clId="{E487654D-948E-41AA-84F4-F32EF82927ED}" dt="2023-07-18T20:29:37.823" v="110" actId="207"/>
          <ac:spMkLst>
            <pc:docMk/>
            <pc:sldMk cId="0" sldId="256"/>
            <ac:spMk id="56" creationId="{00000000-0000-0000-0000-000000000000}"/>
          </ac:spMkLst>
        </pc:spChg>
        <pc:spChg chg="mod">
          <ac:chgData name="White, Danielle" userId="aad041cc-fd39-4c74-9055-5c6bd7825092" providerId="ADAL" clId="{E487654D-948E-41AA-84F4-F32EF82927ED}" dt="2023-07-18T20:25:19.606" v="92" actId="207"/>
          <ac:spMkLst>
            <pc:docMk/>
            <pc:sldMk cId="0" sldId="256"/>
            <ac:spMk id="57" creationId="{00000000-0000-0000-0000-000000000000}"/>
          </ac:spMkLst>
        </pc:spChg>
        <pc:spChg chg="mod">
          <ac:chgData name="White, Danielle" userId="aad041cc-fd39-4c74-9055-5c6bd7825092" providerId="ADAL" clId="{E487654D-948E-41AA-84F4-F32EF82927ED}" dt="2023-07-18T20:15:46.508" v="15" actId="20577"/>
          <ac:spMkLst>
            <pc:docMk/>
            <pc:sldMk cId="0" sldId="256"/>
            <ac:spMk id="65" creationId="{00000000-0000-0000-0000-000000000000}"/>
          </ac:spMkLst>
        </pc:spChg>
        <pc:spChg chg="mod">
          <ac:chgData name="White, Danielle" userId="aad041cc-fd39-4c74-9055-5c6bd7825092" providerId="ADAL" clId="{E487654D-948E-41AA-84F4-F32EF82927ED}" dt="2023-07-18T20:26:40.136" v="97" actId="14100"/>
          <ac:spMkLst>
            <pc:docMk/>
            <pc:sldMk cId="0" sldId="256"/>
            <ac:spMk id="100" creationId="{1BB43AC9-1450-48FD-A29F-7310B3F679D2}"/>
          </ac:spMkLst>
        </pc:spChg>
        <pc:grpChg chg="mod">
          <ac:chgData name="White, Danielle" userId="aad041cc-fd39-4c74-9055-5c6bd7825092" providerId="ADAL" clId="{E487654D-948E-41AA-84F4-F32EF82927ED}" dt="2023-07-18T20:17:45.184" v="38" actId="1076"/>
          <ac:grpSpMkLst>
            <pc:docMk/>
            <pc:sldMk cId="0" sldId="256"/>
            <ac:grpSpMk id="103" creationId="{B99260D0-277A-423B-BB58-5062C9148081}"/>
          </ac:grpSpMkLst>
        </pc:grpChg>
        <pc:picChg chg="mod">
          <ac:chgData name="White, Danielle" userId="aad041cc-fd39-4c74-9055-5c6bd7825092" providerId="ADAL" clId="{E487654D-948E-41AA-84F4-F32EF82927ED}" dt="2023-07-18T20:27:37.690" v="102" actId="1076"/>
          <ac:picMkLst>
            <pc:docMk/>
            <pc:sldMk cId="0" sldId="256"/>
            <ac:picMk id="2" creationId="{3CCC0697-873B-8276-913A-51A77F8D5C9C}"/>
          </ac:picMkLst>
        </pc:picChg>
        <pc:cxnChg chg="mod">
          <ac:chgData name="White, Danielle" userId="aad041cc-fd39-4c74-9055-5c6bd7825092" providerId="ADAL" clId="{E487654D-948E-41AA-84F4-F32EF82927ED}" dt="2023-07-18T20:31:50.524" v="115" actId="1076"/>
          <ac:cxnSpMkLst>
            <pc:docMk/>
            <pc:sldMk cId="0" sldId="256"/>
            <ac:cxnSpMk id="44" creationId="{00000000-0000-0000-0000-000000000000}"/>
          </ac:cxnSpMkLst>
        </pc:cxnChg>
        <pc:cxnChg chg="mod">
          <ac:chgData name="White, Danielle" userId="aad041cc-fd39-4c74-9055-5c6bd7825092" providerId="ADAL" clId="{E487654D-948E-41AA-84F4-F32EF82927ED}" dt="2023-07-18T20:28:38.313" v="108" actId="14100"/>
          <ac:cxnSpMkLst>
            <pc:docMk/>
            <pc:sldMk cId="0" sldId="256"/>
            <ac:cxnSpMk id="76" creationId="{00000000-0000-0000-0000-000000000000}"/>
          </ac:cxnSpMkLst>
        </pc:cxn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0090" y="2130430"/>
            <a:ext cx="816102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0180" y="3886200"/>
            <a:ext cx="672084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8DDF4-F2AC-4195-9129-4BC97BCCBF70}" type="datetimeFigureOut">
              <a:rPr lang="en-US" smtClean="0"/>
              <a:pPr/>
              <a:t>5/31/2024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6B594-5B43-41C1-B612-C8CEE37C00B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78642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8DDF4-F2AC-4195-9129-4BC97BCCBF70}" type="datetimeFigureOut">
              <a:rPr lang="en-US" smtClean="0"/>
              <a:pPr/>
              <a:t>5/31/2024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6B594-5B43-41C1-B612-C8CEE37C00B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0183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09248" y="274643"/>
            <a:ext cx="2268616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3399" y="274643"/>
            <a:ext cx="6645831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8DDF4-F2AC-4195-9129-4BC97BCCBF70}" type="datetimeFigureOut">
              <a:rPr lang="en-US" smtClean="0"/>
              <a:pPr/>
              <a:t>5/31/2024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6B594-5B43-41C1-B612-C8CEE37C00B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7239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8DDF4-F2AC-4195-9129-4BC97BCCBF70}" type="datetimeFigureOut">
              <a:rPr lang="en-US" smtClean="0"/>
              <a:pPr/>
              <a:t>5/31/2024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6B594-5B43-41C1-B612-C8CEE37C00B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0171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429" y="4406905"/>
            <a:ext cx="816102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429" y="2906713"/>
            <a:ext cx="816102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8DDF4-F2AC-4195-9129-4BC97BCCBF70}" type="datetimeFigureOut">
              <a:rPr lang="en-US" smtClean="0"/>
              <a:pPr/>
              <a:t>5/31/2024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6B594-5B43-41C1-B612-C8CEE37C00B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57513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3399" y="1600205"/>
            <a:ext cx="4457224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0640" y="1600205"/>
            <a:ext cx="4457224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8DDF4-F2AC-4195-9129-4BC97BCCBF70}" type="datetimeFigureOut">
              <a:rPr lang="en-US" smtClean="0"/>
              <a:pPr/>
              <a:t>5/31/2024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6B594-5B43-41C1-B612-C8CEE37C00B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83082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0060" y="274638"/>
            <a:ext cx="864108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0060" y="1535113"/>
            <a:ext cx="424219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" y="2174875"/>
            <a:ext cx="424219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77279" y="1535113"/>
            <a:ext cx="4243864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77279" y="2174875"/>
            <a:ext cx="4243864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8DDF4-F2AC-4195-9129-4BC97BCCBF70}" type="datetimeFigureOut">
              <a:rPr lang="en-US" smtClean="0"/>
              <a:pPr/>
              <a:t>5/31/2024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6B594-5B43-41C1-B612-C8CEE37C00B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98180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8DDF4-F2AC-4195-9129-4BC97BCCBF70}" type="datetimeFigureOut">
              <a:rPr lang="en-US" smtClean="0"/>
              <a:pPr/>
              <a:t>5/31/2024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6B594-5B43-41C1-B612-C8CEE37C00B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59877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8DDF4-F2AC-4195-9129-4BC97BCCBF70}" type="datetimeFigureOut">
              <a:rPr lang="en-US" smtClean="0"/>
              <a:pPr/>
              <a:t>5/31/2024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6B594-5B43-41C1-B612-C8CEE37C00B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99841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0062" y="273050"/>
            <a:ext cx="3158729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53802" y="273055"/>
            <a:ext cx="5367338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0062" y="1435103"/>
            <a:ext cx="3158729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8DDF4-F2AC-4195-9129-4BC97BCCBF70}" type="datetimeFigureOut">
              <a:rPr lang="en-US" smtClean="0"/>
              <a:pPr/>
              <a:t>5/31/2024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6B594-5B43-41C1-B612-C8CEE37C00B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37724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81902" y="4800600"/>
            <a:ext cx="576072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81902" y="612775"/>
            <a:ext cx="576072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81902" y="5367338"/>
            <a:ext cx="576072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8DDF4-F2AC-4195-9129-4BC97BCCBF70}" type="datetimeFigureOut">
              <a:rPr lang="en-US" smtClean="0"/>
              <a:pPr/>
              <a:t>5/31/2024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6B594-5B43-41C1-B612-C8CEE37C00B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94577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0060" y="274638"/>
            <a:ext cx="864108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0060" y="1600205"/>
            <a:ext cx="864108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80060" y="6356355"/>
            <a:ext cx="22402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18DDF4-F2AC-4195-9129-4BC97BCCBF70}" type="datetimeFigureOut">
              <a:rPr lang="en-US" smtClean="0"/>
              <a:pPr/>
              <a:t>5/31/2024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0410" y="6356355"/>
            <a:ext cx="30403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80860" y="6356355"/>
            <a:ext cx="22402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76B594-5B43-41C1-B612-C8CEE37C00B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93633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EA74C94B-8F46-9A08-1EE6-D87F56D3A7E6}"/>
              </a:ext>
            </a:extLst>
          </p:cNvPr>
          <p:cNvCxnSpPr>
            <a:cxnSpLocks/>
          </p:cNvCxnSpPr>
          <p:nvPr/>
        </p:nvCxnSpPr>
        <p:spPr>
          <a:xfrm>
            <a:off x="902528" y="1372443"/>
            <a:ext cx="0" cy="351844"/>
          </a:xfrm>
          <a:prstGeom prst="line">
            <a:avLst/>
          </a:prstGeom>
          <a:ln w="889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>
            <a:cxnSpLocks/>
            <a:endCxn id="37" idx="2"/>
          </p:cNvCxnSpPr>
          <p:nvPr/>
        </p:nvCxnSpPr>
        <p:spPr>
          <a:xfrm flipV="1">
            <a:off x="4800600" y="1724287"/>
            <a:ext cx="0" cy="292263"/>
          </a:xfrm>
          <a:prstGeom prst="line">
            <a:avLst/>
          </a:prstGeom>
          <a:ln w="635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>
            <a:cxnSpLocks/>
          </p:cNvCxnSpPr>
          <p:nvPr/>
        </p:nvCxnSpPr>
        <p:spPr>
          <a:xfrm>
            <a:off x="2728980" y="1349487"/>
            <a:ext cx="900295" cy="244435"/>
          </a:xfrm>
          <a:prstGeom prst="line">
            <a:avLst/>
          </a:prstGeom>
          <a:ln w="889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>
            <a:cxnSpLocks/>
          </p:cNvCxnSpPr>
          <p:nvPr/>
        </p:nvCxnSpPr>
        <p:spPr>
          <a:xfrm flipH="1">
            <a:off x="2163385" y="1423872"/>
            <a:ext cx="1753744" cy="1141794"/>
          </a:xfrm>
          <a:prstGeom prst="line">
            <a:avLst/>
          </a:prstGeom>
          <a:ln w="889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/>
          <p:cNvCxnSpPr>
            <a:cxnSpLocks/>
          </p:cNvCxnSpPr>
          <p:nvPr/>
        </p:nvCxnSpPr>
        <p:spPr>
          <a:xfrm flipH="1" flipV="1">
            <a:off x="5617913" y="1397520"/>
            <a:ext cx="1935584" cy="1162148"/>
          </a:xfrm>
          <a:prstGeom prst="line">
            <a:avLst/>
          </a:prstGeom>
          <a:ln w="889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ounded Rectangle 4"/>
          <p:cNvSpPr/>
          <p:nvPr/>
        </p:nvSpPr>
        <p:spPr>
          <a:xfrm>
            <a:off x="3790130" y="1780745"/>
            <a:ext cx="2039909" cy="494829"/>
          </a:xfrm>
          <a:prstGeom prst="roundRect">
            <a:avLst/>
          </a:prstGeom>
          <a:solidFill>
            <a:schemeClr val="tx2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1200" b="1" dirty="0">
                <a:ln w="3175">
                  <a:noFill/>
                </a:ln>
                <a:solidFill>
                  <a:schemeClr val="bg1"/>
                </a:solidFill>
                <a:cs typeface="Times New Roman"/>
              </a:rPr>
              <a:t>Assistant to the Executive Dean</a:t>
            </a:r>
            <a:endParaRPr lang="en-US" sz="1200" b="1" dirty="0">
              <a:ln w="3175">
                <a:noFill/>
              </a:ln>
              <a:solidFill>
                <a:schemeClr val="bg1"/>
              </a:solidFill>
              <a:cs typeface="Times New Roman" panose="02020603050405020304" pitchFamily="18" charset="0"/>
            </a:endParaRPr>
          </a:p>
          <a:p>
            <a:pPr algn="ctr"/>
            <a:r>
              <a:rPr lang="en-US" sz="1200" b="1" i="1" dirty="0">
                <a:solidFill>
                  <a:schemeClr val="bg1"/>
                </a:solidFill>
                <a:cs typeface="Times New Roman"/>
              </a:rPr>
              <a:t>Vacant (6/1/24)</a:t>
            </a:r>
            <a:endParaRPr lang="en-US" sz="1200" b="1" i="1" dirty="0">
              <a:solidFill>
                <a:schemeClr val="bg1"/>
              </a:solidFill>
              <a:cs typeface="Times New Roman" panose="02020603050405020304" pitchFamily="18" charset="0"/>
            </a:endParaRPr>
          </a:p>
        </p:txBody>
      </p:sp>
      <p:sp>
        <p:nvSpPr>
          <p:cNvPr id="37" name="Rounded Rectangle 36"/>
          <p:cNvSpPr/>
          <p:nvPr/>
        </p:nvSpPr>
        <p:spPr>
          <a:xfrm>
            <a:off x="3828643" y="947901"/>
            <a:ext cx="1943914" cy="776386"/>
          </a:xfrm>
          <a:prstGeom prst="roundRect">
            <a:avLst/>
          </a:prstGeom>
          <a:solidFill>
            <a:srgbClr val="385D8A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b="1" dirty="0">
                <a:ln w="3175">
                  <a:noFill/>
                </a:ln>
                <a:solidFill>
                  <a:schemeClr val="bg1"/>
                </a:solidFill>
                <a:cs typeface="Times New Roman"/>
              </a:rPr>
              <a:t>Executive Dean</a:t>
            </a:r>
          </a:p>
          <a:p>
            <a:pPr algn="ctr"/>
            <a:r>
              <a:rPr lang="en-US" sz="1600" b="1" i="1" dirty="0">
                <a:solidFill>
                  <a:schemeClr val="bg1"/>
                </a:solidFill>
                <a:cs typeface="Times New Roman"/>
              </a:rPr>
              <a:t>Joyce Kaplan</a:t>
            </a:r>
          </a:p>
        </p:txBody>
      </p:sp>
      <p:sp>
        <p:nvSpPr>
          <p:cNvPr id="36" name="Rounded Rectangle 35"/>
          <p:cNvSpPr/>
          <p:nvPr/>
        </p:nvSpPr>
        <p:spPr>
          <a:xfrm>
            <a:off x="3147176" y="2707845"/>
            <a:ext cx="1641104" cy="329184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800" b="1" dirty="0">
                <a:solidFill>
                  <a:schemeClr val="tx1"/>
                </a:solidFill>
                <a:ea typeface="+mn-lt"/>
                <a:cs typeface="+mn-lt"/>
              </a:rPr>
              <a:t>Admin II</a:t>
            </a:r>
            <a:endParaRPr lang="en-US" sz="800" dirty="0">
              <a:solidFill>
                <a:schemeClr val="tx1"/>
              </a:solidFill>
              <a:ea typeface="+mn-lt"/>
              <a:cs typeface="+mn-lt"/>
            </a:endParaRPr>
          </a:p>
          <a:p>
            <a:pPr algn="ctr"/>
            <a:r>
              <a:rPr lang="en-US" sz="800" dirty="0">
                <a:solidFill>
                  <a:schemeClr val="tx1"/>
                </a:solidFill>
                <a:ea typeface="+mn-lt"/>
                <a:cs typeface="+mn-lt"/>
              </a:rPr>
              <a:t>Kayla Gallop</a:t>
            </a:r>
            <a:endParaRPr lang="en-US" dirty="0">
              <a:solidFill>
                <a:schemeClr val="tx1"/>
              </a:solidFill>
              <a:ea typeface="+mn-lt"/>
              <a:cs typeface="+mn-lt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3152179" y="2332004"/>
            <a:ext cx="1648421" cy="329184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800" b="1" dirty="0">
                <a:solidFill>
                  <a:schemeClr val="tx1"/>
                </a:solidFill>
                <a:ea typeface="+mn-lt"/>
                <a:cs typeface="+mn-lt"/>
              </a:rPr>
              <a:t>Admin III</a:t>
            </a:r>
            <a:endParaRPr lang="en-US" sz="800" dirty="0">
              <a:ea typeface="+mn-lt"/>
              <a:cs typeface="+mn-lt"/>
            </a:endParaRPr>
          </a:p>
          <a:p>
            <a:pPr algn="ctr"/>
            <a:r>
              <a:rPr lang="en-US" sz="800" dirty="0">
                <a:solidFill>
                  <a:schemeClr val="tx1"/>
                </a:solidFill>
                <a:ea typeface="+mn-lt"/>
                <a:cs typeface="+mn-lt"/>
              </a:rPr>
              <a:t>Carol Barlow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5" name="Rounded Rectangle 14"/>
          <p:cNvSpPr/>
          <p:nvPr/>
        </p:nvSpPr>
        <p:spPr>
          <a:xfrm>
            <a:off x="4849343" y="2335632"/>
            <a:ext cx="1582316" cy="329184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800" b="1" dirty="0">
                <a:solidFill>
                  <a:schemeClr val="tx1"/>
                </a:solidFill>
                <a:ea typeface="+mn-lt"/>
                <a:cs typeface="+mn-lt"/>
              </a:rPr>
              <a:t>Admin III</a:t>
            </a:r>
            <a:endParaRPr lang="en-US" sz="800" dirty="0">
              <a:solidFill>
                <a:schemeClr val="tx1"/>
              </a:solidFill>
              <a:ea typeface="+mn-lt"/>
              <a:cs typeface="+mn-lt"/>
            </a:endParaRPr>
          </a:p>
          <a:p>
            <a:pPr algn="ctr"/>
            <a:r>
              <a:rPr lang="en-US" sz="800" dirty="0">
                <a:solidFill>
                  <a:schemeClr val="tx1"/>
                </a:solidFill>
                <a:ea typeface="+mn-lt"/>
                <a:cs typeface="+mn-lt"/>
              </a:rPr>
              <a:t>Crystal Ritter</a:t>
            </a:r>
            <a:endParaRPr lang="en-US" dirty="0"/>
          </a:p>
        </p:txBody>
      </p:sp>
      <p:sp>
        <p:nvSpPr>
          <p:cNvPr id="13" name="Rounded Rectangle 12"/>
          <p:cNvSpPr/>
          <p:nvPr/>
        </p:nvSpPr>
        <p:spPr>
          <a:xfrm>
            <a:off x="738897" y="2332951"/>
            <a:ext cx="2344809" cy="729891"/>
          </a:xfrm>
          <a:prstGeom prst="roundRect">
            <a:avLst>
              <a:gd name="adj" fmla="val 16667"/>
            </a:avLst>
          </a:prstGeom>
          <a:solidFill>
            <a:schemeClr val="accent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1600" b="1" dirty="0">
                <a:ln w="3175">
                  <a:noFill/>
                </a:ln>
                <a:cs typeface="Times New Roman"/>
              </a:rPr>
              <a:t>Associate Dean</a:t>
            </a:r>
            <a:br>
              <a:rPr lang="en-US" sz="1400" b="1" dirty="0">
                <a:ln w="3175">
                  <a:noFill/>
                </a:ln>
                <a:cs typeface="Times New Roman" panose="02020603050405020304" pitchFamily="18" charset="0"/>
              </a:rPr>
            </a:br>
            <a:r>
              <a:rPr lang="en-US" sz="1000" b="1" u="sng" dirty="0">
                <a:ln w="3175">
                  <a:noFill/>
                </a:ln>
                <a:solidFill>
                  <a:schemeClr val="bg1"/>
                </a:solidFill>
                <a:cs typeface="Times New Roman"/>
              </a:rPr>
              <a:t>Science &amp; CTE</a:t>
            </a:r>
            <a:endParaRPr lang="en-US" dirty="0">
              <a:solidFill>
                <a:schemeClr val="bg1"/>
              </a:solidFill>
            </a:endParaRPr>
          </a:p>
          <a:p>
            <a:pPr algn="ctr"/>
            <a:r>
              <a:rPr lang="en-US" sz="1400" b="1" i="1" dirty="0">
                <a:ln w="3175">
                  <a:noFill/>
                </a:ln>
                <a:solidFill>
                  <a:schemeClr val="bg1"/>
                </a:solidFill>
                <a:ea typeface="Calibri"/>
                <a:cs typeface="Calibri"/>
              </a:rPr>
              <a:t>Vacant (7/1/24)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6485274" y="2332951"/>
            <a:ext cx="2344810" cy="729003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1600" b="1" dirty="0">
                <a:ln w="3175">
                  <a:noFill/>
                </a:ln>
                <a:solidFill>
                  <a:schemeClr val="tx1"/>
                </a:solidFill>
                <a:cs typeface="Times New Roman"/>
              </a:rPr>
              <a:t>Associate Dean</a:t>
            </a:r>
            <a:br>
              <a:rPr lang="en-US" sz="1400" b="1" dirty="0">
                <a:ln w="3175">
                  <a:noFill/>
                </a:ln>
                <a:solidFill>
                  <a:schemeClr val="tx1"/>
                </a:solidFill>
                <a:cs typeface="Times New Roman" panose="02020603050405020304" pitchFamily="18" charset="0"/>
              </a:rPr>
            </a:br>
            <a:r>
              <a:rPr lang="en-US" sz="1000" b="1" u="sng" dirty="0">
                <a:ln w="3175">
                  <a:noFill/>
                </a:ln>
                <a:solidFill>
                  <a:schemeClr val="tx1"/>
                </a:solidFill>
                <a:cs typeface="Times New Roman"/>
              </a:rPr>
              <a:t>Math &amp; Engineering</a:t>
            </a:r>
          </a:p>
          <a:p>
            <a:pPr algn="ctr"/>
            <a:r>
              <a:rPr lang="en-US" sz="1400" b="1" i="1" dirty="0">
                <a:ln w="3175">
                  <a:noFill/>
                </a:ln>
                <a:solidFill>
                  <a:schemeClr val="tx1"/>
                </a:solidFill>
                <a:ea typeface="+mn-lt"/>
                <a:cs typeface="Calibri"/>
              </a:rPr>
              <a:t>Brandan Lowden</a:t>
            </a:r>
            <a:endParaRPr lang="en-US" sz="1400" b="1" i="1" dirty="0">
              <a:ln w="3175">
                <a:noFill/>
              </a:ln>
              <a:solidFill>
                <a:schemeClr val="tx1"/>
              </a:solidFill>
              <a:ea typeface="+mn-lt"/>
              <a:cs typeface="+mn-lt"/>
            </a:endParaRPr>
          </a:p>
        </p:txBody>
      </p:sp>
      <p:sp>
        <p:nvSpPr>
          <p:cNvPr id="54" name="Rounded Rectangle 53"/>
          <p:cNvSpPr/>
          <p:nvPr/>
        </p:nvSpPr>
        <p:spPr>
          <a:xfrm>
            <a:off x="7306056" y="225204"/>
            <a:ext cx="2171728" cy="457200"/>
          </a:xfrm>
          <a:prstGeom prst="roundRect">
            <a:avLst/>
          </a:prstGeom>
          <a:solidFill>
            <a:schemeClr val="accent3"/>
          </a:solidFill>
          <a:ln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1000" b="1" dirty="0">
                <a:solidFill>
                  <a:schemeClr val="tx1"/>
                </a:solidFill>
              </a:rPr>
              <a:t>pikespeak.edu/SEM</a:t>
            </a:r>
          </a:p>
          <a:p>
            <a:pPr algn="ctr"/>
            <a:r>
              <a:rPr lang="en-US" sz="1000" b="1" dirty="0">
                <a:solidFill>
                  <a:schemeClr val="tx1"/>
                </a:solidFill>
                <a:ea typeface="Calibri"/>
                <a:cs typeface="Calibri"/>
              </a:rPr>
              <a:t>(719) 502-3600</a:t>
            </a:r>
          </a:p>
          <a:p>
            <a:pPr algn="ctr"/>
            <a:r>
              <a:rPr lang="en-US" sz="1000" b="1" dirty="0">
                <a:solidFill>
                  <a:schemeClr val="tx1"/>
                </a:solidFill>
                <a:ea typeface="Calibri"/>
                <a:cs typeface="Calibri"/>
              </a:rPr>
              <a:t>PPSCSEMDIVSTAFF@pikespeak.edu</a:t>
            </a:r>
          </a:p>
        </p:txBody>
      </p:sp>
      <p:sp>
        <p:nvSpPr>
          <p:cNvPr id="57" name="Rounded Rectangle 56"/>
          <p:cNvSpPr/>
          <p:nvPr/>
        </p:nvSpPr>
        <p:spPr>
          <a:xfrm>
            <a:off x="242477" y="1030475"/>
            <a:ext cx="2634503" cy="457200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1100" b="1" dirty="0">
                <a:solidFill>
                  <a:schemeClr val="tx1"/>
                </a:solidFill>
                <a:cs typeface="Times New Roman"/>
              </a:rPr>
              <a:t>Science Lab Manager</a:t>
            </a:r>
            <a:endParaRPr lang="en-US" sz="1100" b="1" dirty="0">
              <a:solidFill>
                <a:schemeClr val="tx1"/>
              </a:solidFill>
              <a:cs typeface="Times New Roman" panose="02020603050405020304" pitchFamily="18" charset="0"/>
            </a:endParaRPr>
          </a:p>
          <a:p>
            <a:pPr algn="ctr"/>
            <a:r>
              <a:rPr lang="en-US" sz="1100" i="1">
                <a:solidFill>
                  <a:schemeClr val="tx1"/>
                </a:solidFill>
                <a:cs typeface="Times New Roman"/>
              </a:rPr>
              <a:t>Athena </a:t>
            </a:r>
            <a:r>
              <a:rPr lang="en-US" sz="1100" i="1" dirty="0">
                <a:solidFill>
                  <a:schemeClr val="tx1"/>
                </a:solidFill>
                <a:cs typeface="Times New Roman"/>
              </a:rPr>
              <a:t>Robinson</a:t>
            </a:r>
          </a:p>
        </p:txBody>
      </p:sp>
      <p:sp>
        <p:nvSpPr>
          <p:cNvPr id="56" name="Rounded Rectangle 55"/>
          <p:cNvSpPr/>
          <p:nvPr/>
        </p:nvSpPr>
        <p:spPr>
          <a:xfrm>
            <a:off x="133699" y="225204"/>
            <a:ext cx="1295400" cy="457200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1000" b="1" u="sng" dirty="0">
                <a:solidFill>
                  <a:schemeClr val="tx1"/>
                </a:solidFill>
              </a:rPr>
              <a:t>Updated</a:t>
            </a:r>
            <a:r>
              <a:rPr lang="en-US" sz="1000" b="1" dirty="0">
                <a:solidFill>
                  <a:schemeClr val="tx1"/>
                </a:solidFill>
              </a:rPr>
              <a:t>:</a:t>
            </a:r>
          </a:p>
          <a:p>
            <a:pPr algn="ctr"/>
            <a:r>
              <a:rPr lang="en-US" sz="1000" b="1">
                <a:solidFill>
                  <a:schemeClr val="tx1"/>
                </a:solidFill>
                <a:ea typeface="Calibri"/>
                <a:cs typeface="Calibri"/>
              </a:rPr>
              <a:t>May 31, </a:t>
            </a:r>
            <a:r>
              <a:rPr lang="en-US" sz="1000" b="1" dirty="0">
                <a:solidFill>
                  <a:schemeClr val="tx1"/>
                </a:solidFill>
                <a:ea typeface="Calibri"/>
                <a:cs typeface="Calibri"/>
              </a:rPr>
              <a:t>2024</a:t>
            </a:r>
          </a:p>
        </p:txBody>
      </p:sp>
      <p:sp>
        <p:nvSpPr>
          <p:cNvPr id="81" name="Rounded Rectangle 80"/>
          <p:cNvSpPr/>
          <p:nvPr/>
        </p:nvSpPr>
        <p:spPr>
          <a:xfrm>
            <a:off x="746298" y="3119499"/>
            <a:ext cx="2293959" cy="457200"/>
          </a:xfrm>
          <a:prstGeom prst="roundRect">
            <a:avLst/>
          </a:prstGeom>
          <a:solidFill>
            <a:schemeClr val="accent6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1200" b="1" dirty="0">
                <a:solidFill>
                  <a:schemeClr val="bg1"/>
                </a:solidFill>
                <a:cs typeface="Times New Roman"/>
              </a:rPr>
              <a:t>Astronomy </a:t>
            </a:r>
            <a:endParaRPr lang="en-US" sz="1200" b="1" dirty="0">
              <a:solidFill>
                <a:schemeClr val="bg1"/>
              </a:solidFill>
              <a:cs typeface="Times New Roman" panose="02020603050405020304" pitchFamily="18" charset="0"/>
            </a:endParaRPr>
          </a:p>
          <a:p>
            <a:pPr algn="ctr"/>
            <a:r>
              <a:rPr lang="en-US" sz="1200" i="1" dirty="0">
                <a:solidFill>
                  <a:schemeClr val="bg1"/>
                </a:solidFill>
                <a:cs typeface="Times New Roman"/>
              </a:rPr>
              <a:t>Liz Coelho, Chair</a:t>
            </a:r>
            <a:endParaRPr lang="en-US" sz="1200" i="1" dirty="0">
              <a:solidFill>
                <a:schemeClr val="bg1"/>
              </a:solidFill>
              <a:ea typeface="Calibri"/>
              <a:cs typeface="Times New Roman"/>
            </a:endParaRPr>
          </a:p>
        </p:txBody>
      </p:sp>
      <p:sp>
        <p:nvSpPr>
          <p:cNvPr id="83" name="Rounded Rectangle 82"/>
          <p:cNvSpPr/>
          <p:nvPr/>
        </p:nvSpPr>
        <p:spPr>
          <a:xfrm>
            <a:off x="746298" y="3597433"/>
            <a:ext cx="2293959" cy="1120201"/>
          </a:xfrm>
          <a:prstGeom prst="roundRect">
            <a:avLst/>
          </a:prstGeom>
          <a:solidFill>
            <a:schemeClr val="accent6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1200" b="1" dirty="0">
                <a:solidFill>
                  <a:schemeClr val="bg1"/>
                </a:solidFill>
                <a:ea typeface="Calibri"/>
                <a:cs typeface="Times New Roman"/>
              </a:rPr>
              <a:t>Biology/SCI/AGY</a:t>
            </a:r>
          </a:p>
          <a:p>
            <a:pPr algn="ctr"/>
            <a:r>
              <a:rPr lang="en-US" sz="1200" i="1" dirty="0">
                <a:solidFill>
                  <a:schemeClr val="bg1"/>
                </a:solidFill>
                <a:cs typeface="Times New Roman"/>
              </a:rPr>
              <a:t>Jennifer Swartz, Chair</a:t>
            </a:r>
            <a:endParaRPr lang="en-US" sz="1200" i="1" dirty="0">
              <a:solidFill>
                <a:schemeClr val="bg1"/>
              </a:solidFill>
              <a:ea typeface="Calibri"/>
              <a:cs typeface="Times New Roman"/>
            </a:endParaRPr>
          </a:p>
          <a:p>
            <a:pPr algn="ctr"/>
            <a:r>
              <a:rPr lang="en-US" sz="1200" dirty="0">
                <a:solidFill>
                  <a:schemeClr val="bg1"/>
                </a:solidFill>
                <a:cs typeface="Times New Roman"/>
              </a:rPr>
              <a:t>Tracy Lee, Melissa Lema, Amber Marean, David Oswandel, Larry Threlfall, Jim Ward, Corrie Welch, Andrea Schantz Wilcox</a:t>
            </a:r>
            <a:endParaRPr lang="en-US" sz="1200" dirty="0">
              <a:solidFill>
                <a:schemeClr val="bg1"/>
              </a:solidFill>
              <a:cs typeface="Times New Roman" panose="02020603050405020304" pitchFamily="18" charset="0"/>
            </a:endParaRPr>
          </a:p>
        </p:txBody>
      </p:sp>
      <p:sp>
        <p:nvSpPr>
          <p:cNvPr id="87" name="Rounded Rectangle 86"/>
          <p:cNvSpPr/>
          <p:nvPr/>
        </p:nvSpPr>
        <p:spPr>
          <a:xfrm>
            <a:off x="746297" y="5669946"/>
            <a:ext cx="2293959" cy="457201"/>
          </a:xfrm>
          <a:prstGeom prst="roundRect">
            <a:avLst/>
          </a:prstGeom>
          <a:solidFill>
            <a:schemeClr val="accent6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1200" b="1" dirty="0">
                <a:solidFill>
                  <a:schemeClr val="bg1"/>
                </a:solidFill>
                <a:cs typeface="Times New Roman"/>
              </a:rPr>
              <a:t> </a:t>
            </a:r>
            <a:r>
              <a:rPr lang="en-US" sz="1200" b="1" dirty="0">
                <a:ln w="3175">
                  <a:noFill/>
                </a:ln>
                <a:solidFill>
                  <a:schemeClr val="bg1"/>
                </a:solidFill>
                <a:cs typeface="Times New Roman"/>
              </a:rPr>
              <a:t>Dietetics/HWE 1050</a:t>
            </a:r>
          </a:p>
          <a:p>
            <a:pPr algn="ctr"/>
            <a:r>
              <a:rPr lang="en-US" sz="1200" i="1" dirty="0">
                <a:solidFill>
                  <a:schemeClr val="bg1"/>
                </a:solidFill>
                <a:cs typeface="Times New Roman"/>
              </a:rPr>
              <a:t>Andrea Ulrich, Chair</a:t>
            </a:r>
          </a:p>
        </p:txBody>
      </p:sp>
      <p:sp>
        <p:nvSpPr>
          <p:cNvPr id="52" name="Rounded Rectangle 51"/>
          <p:cNvSpPr/>
          <p:nvPr/>
        </p:nvSpPr>
        <p:spPr>
          <a:xfrm>
            <a:off x="3097056" y="4089573"/>
            <a:ext cx="2284978" cy="465888"/>
          </a:xfrm>
          <a:prstGeom prst="roundRect">
            <a:avLst/>
          </a:prstGeom>
          <a:solidFill>
            <a:schemeClr val="accent6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1200" b="1" dirty="0">
                <a:solidFill>
                  <a:schemeClr val="bg1"/>
                </a:solidFill>
                <a:cs typeface="Times New Roman"/>
              </a:rPr>
              <a:t>NRE/Outdoor Leadership/REC</a:t>
            </a:r>
          </a:p>
          <a:p>
            <a:pPr algn="ctr"/>
            <a:r>
              <a:rPr lang="en-US" sz="1200" i="1" dirty="0">
                <a:solidFill>
                  <a:schemeClr val="bg1"/>
                </a:solidFill>
                <a:cs typeface="Times New Roman"/>
              </a:rPr>
              <a:t>Bill Landis, Chair</a:t>
            </a:r>
          </a:p>
        </p:txBody>
      </p:sp>
      <p:grpSp>
        <p:nvGrpSpPr>
          <p:cNvPr id="103" name="Group 102">
            <a:extLst>
              <a:ext uri="{FF2B5EF4-FFF2-40B4-BE49-F238E27FC236}">
                <a16:creationId xmlns:a16="http://schemas.microsoft.com/office/drawing/2014/main" id="{B99260D0-277A-423B-BB58-5062C9148081}"/>
              </a:ext>
            </a:extLst>
          </p:cNvPr>
          <p:cNvGrpSpPr/>
          <p:nvPr/>
        </p:nvGrpSpPr>
        <p:grpSpPr>
          <a:xfrm>
            <a:off x="6504145" y="3141576"/>
            <a:ext cx="2325674" cy="3491220"/>
            <a:chOff x="6489812" y="3751344"/>
            <a:chExt cx="2325674" cy="2896154"/>
          </a:xfrm>
        </p:grpSpPr>
        <p:sp>
          <p:nvSpPr>
            <p:cNvPr id="22" name="Rounded Rectangle 21"/>
            <p:cNvSpPr/>
            <p:nvPr/>
          </p:nvSpPr>
          <p:spPr>
            <a:xfrm>
              <a:off x="6489812" y="3751344"/>
              <a:ext cx="2316371" cy="2189359"/>
            </a:xfrm>
            <a:prstGeom prst="roundRect">
              <a:avLst/>
            </a:prstGeom>
            <a:solidFill>
              <a:schemeClr val="accent6">
                <a:lumMod val="40000"/>
                <a:lumOff val="60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40" tIns="45720" rIns="91440" bIns="45720" rtlCol="0" anchor="ctr"/>
            <a:lstStyle/>
            <a:p>
              <a:pPr algn="ctr"/>
              <a:r>
                <a:rPr lang="en-US" sz="1200" b="1" dirty="0">
                  <a:ln w="3175">
                    <a:noFill/>
                  </a:ln>
                  <a:solidFill>
                    <a:schemeClr val="tx1"/>
                  </a:solidFill>
                  <a:cs typeface="Times New Roman"/>
                </a:rPr>
                <a:t>Mathematics</a:t>
              </a:r>
            </a:p>
            <a:p>
              <a:pPr algn="ctr"/>
              <a:r>
                <a:rPr lang="en-US" sz="1200" i="1" dirty="0">
                  <a:solidFill>
                    <a:schemeClr val="tx1"/>
                  </a:solidFill>
                  <a:cs typeface="Times New Roman"/>
                </a:rPr>
                <a:t>Carrie Baldwin, Co-Chair</a:t>
              </a:r>
            </a:p>
            <a:p>
              <a:pPr algn="ctr"/>
              <a:r>
                <a:rPr lang="en-US" sz="1200" i="1" dirty="0">
                  <a:solidFill>
                    <a:schemeClr val="tx1"/>
                  </a:solidFill>
                  <a:cs typeface="Times New Roman"/>
                </a:rPr>
                <a:t>Sharon McPherson, Co-Chair</a:t>
              </a:r>
            </a:p>
            <a:p>
              <a:pPr algn="ctr"/>
              <a:r>
                <a:rPr lang="en-US" sz="1200" i="1" dirty="0">
                  <a:solidFill>
                    <a:schemeClr val="tx1"/>
                  </a:solidFill>
                  <a:cs typeface="Times New Roman"/>
                </a:rPr>
                <a:t>Doug Roth, Co-Chair</a:t>
              </a:r>
            </a:p>
            <a:p>
              <a:pPr algn="ctr"/>
              <a:r>
                <a:rPr lang="en-US" sz="1200" dirty="0">
                  <a:solidFill>
                    <a:schemeClr val="tx1"/>
                  </a:solidFill>
                  <a:cs typeface="Times New Roman"/>
                </a:rPr>
                <a:t>Jessa Allard, Ginger Anderson, </a:t>
              </a:r>
              <a:r>
                <a:rPr lang="en-US" sz="1200">
                  <a:solidFill>
                    <a:schemeClr val="tx1"/>
                  </a:solidFill>
                  <a:cs typeface="Times New Roman"/>
                </a:rPr>
                <a:t>Ann Cushman, </a:t>
              </a:r>
              <a:r>
                <a:rPr lang="en-US" sz="1200" dirty="0">
                  <a:solidFill>
                    <a:schemeClr val="tx1"/>
                  </a:solidFill>
                  <a:cs typeface="Times New Roman"/>
                </a:rPr>
                <a:t>Pamela </a:t>
              </a:r>
              <a:r>
                <a:rPr lang="en-US" sz="1200" dirty="0" err="1">
                  <a:solidFill>
                    <a:schemeClr val="tx1"/>
                  </a:solidFill>
                  <a:cs typeface="Times New Roman"/>
                </a:rPr>
                <a:t>DuMaine</a:t>
              </a:r>
              <a:r>
                <a:rPr lang="en-US" sz="1200" dirty="0">
                  <a:solidFill>
                    <a:schemeClr val="tx1"/>
                  </a:solidFill>
                  <a:cs typeface="Times New Roman"/>
                </a:rPr>
                <a:t>, Kevin Ewing, Jennifer Holmes, Carol Jonas-Morrison, Bill Kuhn, Krystal Miller, John Morris, Susan Rollins, Ryan Sandee, Ivana Seligova, Valerie Zallar, Vacant, Vacant</a:t>
              </a:r>
            </a:p>
          </p:txBody>
        </p:sp>
        <p:sp>
          <p:nvSpPr>
            <p:cNvPr id="42" name="Rounded Rectangle 41"/>
            <p:cNvSpPr/>
            <p:nvPr/>
          </p:nvSpPr>
          <p:spPr>
            <a:xfrm>
              <a:off x="6489812" y="6042750"/>
              <a:ext cx="2325674" cy="604748"/>
            </a:xfrm>
            <a:prstGeom prst="roundRect">
              <a:avLst/>
            </a:prstGeom>
            <a:solidFill>
              <a:schemeClr val="accent6">
                <a:lumMod val="40000"/>
                <a:lumOff val="60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40" tIns="45720" rIns="91440" bIns="45720" rtlCol="0" anchor="ctr"/>
            <a:lstStyle/>
            <a:p>
              <a:pPr algn="ctr"/>
              <a:r>
                <a:rPr lang="en-US" sz="1200" b="1" dirty="0">
                  <a:ln w="3175">
                    <a:noFill/>
                  </a:ln>
                  <a:solidFill>
                    <a:schemeClr val="tx1"/>
                  </a:solidFill>
                  <a:cs typeface="Times New Roman"/>
                </a:rPr>
                <a:t>Engineering</a:t>
              </a:r>
              <a:endParaRPr lang="en-US" sz="1200" b="1" dirty="0">
                <a:solidFill>
                  <a:schemeClr val="tx1"/>
                </a:solidFill>
                <a:cs typeface="Times New Roman"/>
              </a:endParaRPr>
            </a:p>
            <a:p>
              <a:pPr algn="ctr"/>
              <a:r>
                <a:rPr lang="en-US" sz="1200" i="1" dirty="0">
                  <a:solidFill>
                    <a:schemeClr val="tx1"/>
                  </a:solidFill>
                  <a:cs typeface="Times New Roman"/>
                </a:rPr>
                <a:t> McKenna Lovejoy, Chair</a:t>
              </a:r>
            </a:p>
          </p:txBody>
        </p:sp>
      </p:grpSp>
      <p:sp>
        <p:nvSpPr>
          <p:cNvPr id="65" name="Rounded Rectangle 64"/>
          <p:cNvSpPr/>
          <p:nvPr/>
        </p:nvSpPr>
        <p:spPr>
          <a:xfrm>
            <a:off x="738897" y="4738368"/>
            <a:ext cx="2284762" cy="890097"/>
          </a:xfrm>
          <a:prstGeom prst="roundRect">
            <a:avLst/>
          </a:prstGeom>
          <a:solidFill>
            <a:schemeClr val="accent6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1200" b="1" dirty="0">
                <a:ln w="3175">
                  <a:noFill/>
                </a:ln>
                <a:solidFill>
                  <a:schemeClr val="bg1"/>
                </a:solidFill>
                <a:cs typeface="Times New Roman"/>
              </a:rPr>
              <a:t>Chemistry </a:t>
            </a:r>
            <a:endParaRPr lang="en-US" sz="1200" b="1" dirty="0">
              <a:ln w="3175">
                <a:noFill/>
              </a:ln>
              <a:solidFill>
                <a:schemeClr val="bg1"/>
              </a:solidFill>
              <a:cs typeface="Times New Roman" panose="02020603050405020304" pitchFamily="18" charset="0"/>
            </a:endParaRPr>
          </a:p>
          <a:p>
            <a:pPr algn="ctr"/>
            <a:r>
              <a:rPr lang="en-US" sz="1200" i="1" dirty="0">
                <a:solidFill>
                  <a:schemeClr val="bg1"/>
                </a:solidFill>
                <a:cs typeface="Times New Roman"/>
              </a:rPr>
              <a:t>Kristin Rowan, Co-Chair</a:t>
            </a:r>
          </a:p>
          <a:p>
            <a:pPr algn="ctr"/>
            <a:r>
              <a:rPr lang="en-US" sz="1200" i="1" dirty="0">
                <a:solidFill>
                  <a:schemeClr val="bg1"/>
                </a:solidFill>
                <a:cs typeface="Times New Roman"/>
              </a:rPr>
              <a:t>Rushdi Yousef, Co-Chair</a:t>
            </a:r>
          </a:p>
        </p:txBody>
      </p:sp>
      <p:sp>
        <p:nvSpPr>
          <p:cNvPr id="51" name="Rounded Rectangle 50"/>
          <p:cNvSpPr/>
          <p:nvPr/>
        </p:nvSpPr>
        <p:spPr>
          <a:xfrm>
            <a:off x="3097289" y="3091706"/>
            <a:ext cx="2286745" cy="950116"/>
          </a:xfrm>
          <a:prstGeom prst="roundRect">
            <a:avLst/>
          </a:prstGeom>
          <a:solidFill>
            <a:schemeClr val="accent6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1200" b="1" dirty="0">
                <a:solidFill>
                  <a:schemeClr val="bg1"/>
                </a:solidFill>
                <a:cs typeface="Times New Roman"/>
              </a:rPr>
              <a:t>Geography/Meteorology/</a:t>
            </a:r>
          </a:p>
          <a:p>
            <a:pPr algn="ctr"/>
            <a:r>
              <a:rPr lang="en-US" sz="1200" b="1" dirty="0">
                <a:solidFill>
                  <a:schemeClr val="bg1"/>
                </a:solidFill>
                <a:cs typeface="Times New Roman"/>
              </a:rPr>
              <a:t>Geology</a:t>
            </a:r>
          </a:p>
          <a:p>
            <a:pPr algn="ctr"/>
            <a:r>
              <a:rPr lang="en-US" sz="1200" i="1" dirty="0">
                <a:ea typeface="+mn-lt"/>
                <a:cs typeface="+mn-lt"/>
              </a:rPr>
              <a:t>Amy Filipiak, Chair</a:t>
            </a:r>
            <a:endParaRPr lang="en-US" i="1" dirty="0">
              <a:ea typeface="+mn-lt"/>
              <a:cs typeface="+mn-lt"/>
            </a:endParaRPr>
          </a:p>
          <a:p>
            <a:pPr algn="ctr"/>
            <a:r>
              <a:rPr lang="en-US" sz="1200" dirty="0">
                <a:solidFill>
                  <a:schemeClr val="bg1"/>
                </a:solidFill>
                <a:cs typeface="Times New Roman"/>
              </a:rPr>
              <a:t>Kyle Anibas</a:t>
            </a:r>
          </a:p>
          <a:p>
            <a:pPr algn="ctr"/>
            <a:r>
              <a:rPr lang="en-US" sz="1200" dirty="0">
                <a:solidFill>
                  <a:schemeClr val="bg1"/>
                </a:solidFill>
                <a:cs typeface="Times New Roman"/>
              </a:rPr>
              <a:t>Mark Izold</a:t>
            </a:r>
          </a:p>
        </p:txBody>
      </p:sp>
      <p:sp>
        <p:nvSpPr>
          <p:cNvPr id="100" name="Rounded Rectangle 49">
            <a:extLst>
              <a:ext uri="{FF2B5EF4-FFF2-40B4-BE49-F238E27FC236}">
                <a16:creationId xmlns:a16="http://schemas.microsoft.com/office/drawing/2014/main" id="{1BB43AC9-1450-48FD-A29F-7310B3F679D2}"/>
              </a:ext>
            </a:extLst>
          </p:cNvPr>
          <p:cNvSpPr/>
          <p:nvPr/>
        </p:nvSpPr>
        <p:spPr>
          <a:xfrm>
            <a:off x="3097056" y="4603212"/>
            <a:ext cx="2284762" cy="465888"/>
          </a:xfrm>
          <a:prstGeom prst="roundRect">
            <a:avLst/>
          </a:prstGeom>
          <a:solidFill>
            <a:schemeClr val="accent6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1200" b="1" dirty="0">
                <a:solidFill>
                  <a:schemeClr val="bg1"/>
                </a:solidFill>
                <a:cs typeface="Times New Roman"/>
              </a:rPr>
              <a:t>PED/HWE/WQM</a:t>
            </a:r>
          </a:p>
          <a:p>
            <a:pPr algn="ctr"/>
            <a:r>
              <a:rPr lang="en-US" sz="1200" i="1" dirty="0">
                <a:solidFill>
                  <a:schemeClr val="bg1"/>
                </a:solidFill>
                <a:cs typeface="Times New Roman"/>
              </a:rPr>
              <a:t>Kristi Ramey, Chair</a:t>
            </a:r>
          </a:p>
        </p:txBody>
      </p:sp>
      <p:pic>
        <p:nvPicPr>
          <p:cNvPr id="2" name="Picture 2">
            <a:extLst>
              <a:ext uri="{FF2B5EF4-FFF2-40B4-BE49-F238E27FC236}">
                <a16:creationId xmlns:a16="http://schemas.microsoft.com/office/drawing/2014/main" id="{3CCC0697-873B-8276-913A-51A77F8D5C9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993658" y="213914"/>
            <a:ext cx="3629936" cy="686332"/>
          </a:xfrm>
          <a:prstGeom prst="rect">
            <a:avLst/>
          </a:prstGeom>
        </p:spPr>
      </p:pic>
      <p:sp>
        <p:nvSpPr>
          <p:cNvPr id="3" name="Rounded Rectangle 54">
            <a:extLst>
              <a:ext uri="{FF2B5EF4-FFF2-40B4-BE49-F238E27FC236}">
                <a16:creationId xmlns:a16="http://schemas.microsoft.com/office/drawing/2014/main" id="{48E58978-E894-2BC7-48B8-C2F3646630CE}"/>
              </a:ext>
            </a:extLst>
          </p:cNvPr>
          <p:cNvSpPr/>
          <p:nvPr/>
        </p:nvSpPr>
        <p:spPr>
          <a:xfrm>
            <a:off x="186612" y="1637744"/>
            <a:ext cx="2334974" cy="461827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1100" b="1" dirty="0">
                <a:solidFill>
                  <a:schemeClr val="tx1"/>
                </a:solidFill>
                <a:cs typeface="Times New Roman"/>
              </a:rPr>
              <a:t>Science Lab Specialist</a:t>
            </a:r>
          </a:p>
          <a:p>
            <a:pPr algn="ctr"/>
            <a:r>
              <a:rPr lang="en-US" sz="1100" i="1" dirty="0">
                <a:solidFill>
                  <a:schemeClr val="tx1"/>
                </a:solidFill>
                <a:cs typeface="Times New Roman"/>
              </a:rPr>
              <a:t>Amaryllis </a:t>
            </a:r>
            <a:r>
              <a:rPr lang="en-US" sz="1100" i="1" dirty="0" err="1">
                <a:solidFill>
                  <a:schemeClr val="tx1"/>
                </a:solidFill>
                <a:cs typeface="Times New Roman"/>
              </a:rPr>
              <a:t>Marerro</a:t>
            </a:r>
            <a:r>
              <a:rPr lang="en-US" sz="1100" i="1" dirty="0">
                <a:solidFill>
                  <a:schemeClr val="tx1"/>
                </a:solidFill>
                <a:cs typeface="Times New Roman"/>
              </a:rPr>
              <a:t>-Rodriguez</a:t>
            </a:r>
          </a:p>
        </p:txBody>
      </p:sp>
      <p:sp>
        <p:nvSpPr>
          <p:cNvPr id="4" name="Rounded Rectangle 35">
            <a:extLst>
              <a:ext uri="{FF2B5EF4-FFF2-40B4-BE49-F238E27FC236}">
                <a16:creationId xmlns:a16="http://schemas.microsoft.com/office/drawing/2014/main" id="{4E7A9E5A-D013-3467-DE4F-10EB8234C98E}"/>
              </a:ext>
            </a:extLst>
          </p:cNvPr>
          <p:cNvSpPr/>
          <p:nvPr/>
        </p:nvSpPr>
        <p:spPr>
          <a:xfrm>
            <a:off x="4840042" y="2706092"/>
            <a:ext cx="1591617" cy="329184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800" b="1" dirty="0">
                <a:solidFill>
                  <a:schemeClr val="tx1"/>
                </a:solidFill>
                <a:ea typeface="+mn-lt"/>
                <a:cs typeface="+mn-lt"/>
              </a:rPr>
              <a:t>Admin II</a:t>
            </a:r>
            <a:endParaRPr lang="en-US" sz="800" dirty="0">
              <a:solidFill>
                <a:schemeClr val="tx1"/>
              </a:solidFill>
              <a:ea typeface="+mn-lt"/>
              <a:cs typeface="+mn-lt"/>
            </a:endParaRPr>
          </a:p>
          <a:p>
            <a:pPr algn="ctr"/>
            <a:r>
              <a:rPr lang="en-US" sz="800" dirty="0">
                <a:solidFill>
                  <a:schemeClr val="tx1"/>
                </a:solidFill>
                <a:ea typeface="+mn-lt"/>
                <a:cs typeface="+mn-lt"/>
              </a:rPr>
              <a:t>Nadia Sue</a:t>
            </a:r>
            <a:endParaRPr lang="en-US" dirty="0">
              <a:solidFill>
                <a:schemeClr val="tx1"/>
              </a:solidFill>
              <a:ea typeface="+mn-lt"/>
              <a:cs typeface="+mn-lt"/>
            </a:endParaRPr>
          </a:p>
        </p:txBody>
      </p:sp>
      <p:sp>
        <p:nvSpPr>
          <p:cNvPr id="10" name="Rounded Rectangle 86">
            <a:extLst>
              <a:ext uri="{FF2B5EF4-FFF2-40B4-BE49-F238E27FC236}">
                <a16:creationId xmlns:a16="http://schemas.microsoft.com/office/drawing/2014/main" id="{F049D513-3D08-C883-C70F-B2AD5B5D1A64}"/>
              </a:ext>
            </a:extLst>
          </p:cNvPr>
          <p:cNvSpPr/>
          <p:nvPr/>
        </p:nvSpPr>
        <p:spPr>
          <a:xfrm>
            <a:off x="735101" y="6164559"/>
            <a:ext cx="2293959" cy="457201"/>
          </a:xfrm>
          <a:prstGeom prst="roundRect">
            <a:avLst/>
          </a:prstGeom>
          <a:solidFill>
            <a:schemeClr val="accent6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1200" b="1" dirty="0">
                <a:solidFill>
                  <a:schemeClr val="bg1"/>
                </a:solidFill>
                <a:cs typeface="Times New Roman"/>
              </a:rPr>
              <a:t> </a:t>
            </a:r>
            <a:r>
              <a:rPr lang="en-US" sz="1200" b="1" dirty="0">
                <a:ln w="3175">
                  <a:noFill/>
                </a:ln>
                <a:solidFill>
                  <a:schemeClr val="bg1"/>
                </a:solidFill>
                <a:cs typeface="Times New Roman"/>
              </a:rPr>
              <a:t>Environmental Science</a:t>
            </a:r>
          </a:p>
          <a:p>
            <a:pPr algn="ctr"/>
            <a:r>
              <a:rPr lang="en-US" sz="1200" dirty="0">
                <a:solidFill>
                  <a:schemeClr val="bg1"/>
                </a:solidFill>
                <a:cs typeface="Times New Roman"/>
              </a:rPr>
              <a:t>Dierdre Hall</a:t>
            </a:r>
          </a:p>
        </p:txBody>
      </p:sp>
      <p:sp>
        <p:nvSpPr>
          <p:cNvPr id="11" name="Rounded Rectangle 49">
            <a:extLst>
              <a:ext uri="{FF2B5EF4-FFF2-40B4-BE49-F238E27FC236}">
                <a16:creationId xmlns:a16="http://schemas.microsoft.com/office/drawing/2014/main" id="{391676BD-4C39-5D1D-E697-1D78FF959CDF}"/>
              </a:ext>
            </a:extLst>
          </p:cNvPr>
          <p:cNvSpPr/>
          <p:nvPr/>
        </p:nvSpPr>
        <p:spPr>
          <a:xfrm>
            <a:off x="3097056" y="5117881"/>
            <a:ext cx="2284762" cy="361990"/>
          </a:xfrm>
          <a:prstGeom prst="roundRect">
            <a:avLst/>
          </a:prstGeom>
          <a:solidFill>
            <a:schemeClr val="accent6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1200" b="1" dirty="0">
                <a:solidFill>
                  <a:schemeClr val="bg1"/>
                </a:solidFill>
                <a:cs typeface="Times New Roman"/>
              </a:rPr>
              <a:t>Physics</a:t>
            </a:r>
          </a:p>
          <a:p>
            <a:pPr algn="ctr"/>
            <a:r>
              <a:rPr lang="en-US" sz="1200" i="1" dirty="0">
                <a:solidFill>
                  <a:schemeClr val="bg1"/>
                </a:solidFill>
                <a:cs typeface="Times New Roman"/>
              </a:rPr>
              <a:t>Joe Gasteiger, Chair</a:t>
            </a:r>
          </a:p>
        </p:txBody>
      </p:sp>
      <p:sp>
        <p:nvSpPr>
          <p:cNvPr id="12" name="Rounded Rectangle 49">
            <a:extLst>
              <a:ext uri="{FF2B5EF4-FFF2-40B4-BE49-F238E27FC236}">
                <a16:creationId xmlns:a16="http://schemas.microsoft.com/office/drawing/2014/main" id="{B89C5521-364A-6359-D645-AA06D3927255}"/>
              </a:ext>
            </a:extLst>
          </p:cNvPr>
          <p:cNvSpPr/>
          <p:nvPr/>
        </p:nvSpPr>
        <p:spPr>
          <a:xfrm>
            <a:off x="3097056" y="5532662"/>
            <a:ext cx="2284762" cy="546706"/>
          </a:xfrm>
          <a:prstGeom prst="roundRect">
            <a:avLst/>
          </a:prstGeom>
          <a:solidFill>
            <a:schemeClr val="accent6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1200" b="1" dirty="0">
                <a:solidFill>
                  <a:schemeClr val="bg1"/>
                </a:solidFill>
                <a:cs typeface="Times New Roman"/>
              </a:rPr>
              <a:t>Veterinary Technology</a:t>
            </a:r>
          </a:p>
          <a:p>
            <a:pPr algn="ctr"/>
            <a:r>
              <a:rPr lang="en-US" sz="1200" i="1" dirty="0">
                <a:solidFill>
                  <a:schemeClr val="bg1"/>
                </a:solidFill>
                <a:cs typeface="Times New Roman"/>
              </a:rPr>
              <a:t>Regina Reyes, CVT, Co-Chair</a:t>
            </a:r>
          </a:p>
          <a:p>
            <a:pPr algn="ctr"/>
            <a:r>
              <a:rPr lang="en-US" sz="1200" i="1" dirty="0">
                <a:solidFill>
                  <a:schemeClr val="bg1"/>
                </a:solidFill>
                <a:cs typeface="Times New Roman"/>
              </a:rPr>
              <a:t>Kristin Ballotti, DVM, Co-Chair</a:t>
            </a:r>
          </a:p>
        </p:txBody>
      </p:sp>
      <p:sp>
        <p:nvSpPr>
          <p:cNvPr id="14" name="Rounded Rectangle 49">
            <a:extLst>
              <a:ext uri="{FF2B5EF4-FFF2-40B4-BE49-F238E27FC236}">
                <a16:creationId xmlns:a16="http://schemas.microsoft.com/office/drawing/2014/main" id="{15FC7AAB-216D-18C7-4AFB-463635BF021F}"/>
              </a:ext>
            </a:extLst>
          </p:cNvPr>
          <p:cNvSpPr/>
          <p:nvPr/>
        </p:nvSpPr>
        <p:spPr>
          <a:xfrm>
            <a:off x="3097056" y="6132369"/>
            <a:ext cx="2284762" cy="546705"/>
          </a:xfrm>
          <a:prstGeom prst="roundRect">
            <a:avLst/>
          </a:prstGeom>
          <a:solidFill>
            <a:schemeClr val="accent6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1200" b="1" dirty="0">
                <a:solidFill>
                  <a:schemeClr val="bg1"/>
                </a:solidFill>
                <a:cs typeface="Times New Roman"/>
              </a:rPr>
              <a:t>Zoo Keeping Technology</a:t>
            </a:r>
          </a:p>
          <a:p>
            <a:pPr algn="ctr"/>
            <a:r>
              <a:rPr lang="en-US" sz="1200" i="1" dirty="0">
                <a:solidFill>
                  <a:schemeClr val="bg1"/>
                </a:solidFill>
                <a:cs typeface="Times New Roman"/>
              </a:rPr>
              <a:t>Alex O’Brien, Chair</a:t>
            </a:r>
          </a:p>
          <a:p>
            <a:pPr algn="ctr"/>
            <a:r>
              <a:rPr lang="en-US" sz="1200" dirty="0">
                <a:solidFill>
                  <a:schemeClr val="bg1"/>
                </a:solidFill>
                <a:cs typeface="Times New Roman"/>
              </a:rPr>
              <a:t>Vacant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82F21C4D2FC854391D925ED2FBBA92C" ma:contentTypeVersion="21" ma:contentTypeDescription="Create a new document." ma:contentTypeScope="" ma:versionID="285ccd1a325162bb0dbd722fe6b8c3a4">
  <xsd:schema xmlns:xsd="http://www.w3.org/2001/XMLSchema" xmlns:xs="http://www.w3.org/2001/XMLSchema" xmlns:p="http://schemas.microsoft.com/office/2006/metadata/properties" xmlns:ns2="04c0419d-644a-45bc-a728-dbad8d88e5df" xmlns:ns3="bc6cd6b6-b98e-4920-bded-d744d4fc35f1" targetNamespace="http://schemas.microsoft.com/office/2006/metadata/properties" ma:root="true" ma:fieldsID="0d7d6e26066114efc72b87266490c809" ns2:_="" ns3:_="">
    <xsd:import namespace="04c0419d-644a-45bc-a728-dbad8d88e5df"/>
    <xsd:import namespace="bc6cd6b6-b98e-4920-bded-d744d4fc35f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4c0419d-644a-45bc-a728-dbad8d88e5d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4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5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ea199682-18ee-4490-8928-55ce5e34138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c6cd6b6-b98e-4920-bded-d744d4fc35f1" elementFormDefault="qualified">
    <xsd:import namespace="http://schemas.microsoft.com/office/2006/documentManagement/types"/>
    <xsd:import namespace="http://schemas.microsoft.com/office/infopath/2007/PartnerControls"/>
    <xsd:element name="SharedWithUsers" ma:index="6" nillable="true" ma:displayName="Shared With" ma:SearchPeopleOnly="false" ma:SharePointGroup="0" ma:internalName="SharedWithUsers" ma:readOnly="true" ma:showField="ImnNam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aeef7abe-cff3-4893-9891-4ba962b8c917}" ma:internalName="TaxCatchAll" ma:showField="CatchAllData" ma:web="bc6cd6b6-b98e-4920-bded-d744d4fc35f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15" ma:displayName="Content Type"/>
        <xsd:element ref="dc:title" minOccurs="0" maxOccurs="1" ma:index="3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c6cd6b6-b98e-4920-bded-d744d4fc35f1" xsi:nil="true"/>
    <lcf76f155ced4ddcb4097134ff3c332f xmlns="04c0419d-644a-45bc-a728-dbad8d88e5df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5E1C84A5-95BF-42C3-BC8D-5BB9B42798D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4D38810-B3BA-456E-B2CB-8A9C6EA02489}"/>
</file>

<file path=customXml/itemProps3.xml><?xml version="1.0" encoding="utf-8"?>
<ds:datastoreItem xmlns:ds="http://schemas.openxmlformats.org/officeDocument/2006/customXml" ds:itemID="{537D20EF-9E06-4136-987E-CE9F52584EAE}">
  <ds:schemaRefs>
    <ds:schemaRef ds:uri="27273246-1198-4cdc-85d6-46efddf81540"/>
    <ds:schemaRef ds:uri="60b44e36-cddf-4e88-afb1-3acefa3da4f0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Berlin</Template>
  <TotalTime>45</TotalTime>
  <Words>261</Words>
  <Application>Microsoft Office PowerPoint</Application>
  <PresentationFormat>Custom</PresentationFormat>
  <Paragraphs>61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Office Theme</vt:lpstr>
      <vt:lpstr>PowerPoint Presentation</vt:lpstr>
    </vt:vector>
  </TitlesOfParts>
  <Company>Pikes Peak Community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Alberto Teixeira - BPS Division - PPCC</dc:creator>
  <cp:lastModifiedBy>Gallop, Kayla</cp:lastModifiedBy>
  <cp:revision>8</cp:revision>
  <cp:lastPrinted>2023-08-10T18:48:22Z</cp:lastPrinted>
  <dcterms:created xsi:type="dcterms:W3CDTF">2009-03-18T19:02:37Z</dcterms:created>
  <dcterms:modified xsi:type="dcterms:W3CDTF">2024-05-31T19:29:29Z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0x0101009D75DFCA777C5548A8143F965723C33A</vt:lpwstr>
  </property>
  <property fmtid="{D5CDD505-2E9C-101B-9397-08002B2CF9AE}" pid="3" name="SharedWithUsers">
    <vt:lpwstr>4;#PPCC-BPS Administrative Visitors;#5;#PPCC-BPS Administrative Members</vt:lpwstr>
  </property>
  <property fmtid="{D5CDD505-2E9C-101B-9397-08002B2CF9AE}" pid="4" name="_ExtendedDescription">
    <vt:lpwstr/>
  </property>
  <property fmtid="{D5CDD505-2E9C-101B-9397-08002B2CF9AE}" pid="5" name="xd_ProgID">
    <vt:lpwstr/>
  </property>
  <property fmtid="{D5CDD505-2E9C-101B-9397-08002B2CF9AE}" pid="6" name="ComplianceAssetId">
    <vt:lpwstr/>
  </property>
  <property fmtid="{D5CDD505-2E9C-101B-9397-08002B2CF9AE}" pid="7" name="TemplateUrl">
    <vt:lpwstr/>
  </property>
  <property fmtid="{D5CDD505-2E9C-101B-9397-08002B2CF9AE}" pid="8" name="TriggerFlowInfo">
    <vt:lpwstr/>
  </property>
  <property fmtid="{D5CDD505-2E9C-101B-9397-08002B2CF9AE}" pid="9" name="xd_Signature">
    <vt:bool>false</vt:bool>
  </property>
  <property fmtid="{D5CDD505-2E9C-101B-9397-08002B2CF9AE}" pid="10" name="MediaServiceImageTags">
    <vt:lpwstr/>
  </property>
</Properties>
</file>