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6012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6CB8"/>
    <a:srgbClr val="385D8A"/>
    <a:srgbClr val="B5172C"/>
    <a:srgbClr val="CC9900"/>
    <a:srgbClr val="0000FF"/>
    <a:srgbClr val="E6B9B8"/>
    <a:srgbClr val="3333CC"/>
    <a:srgbClr val="FFCC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524" y="72"/>
      </p:cViewPr>
      <p:guideLst>
        <p:guide orient="horz" pos="2160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hite, Danielle" userId="S::danielle.white@pikespeak.edu::aad041cc-fd39-4c74-9055-5c6bd7825092" providerId="AD" clId="Web-{F0434009-7364-6E18-FAC3-C5F7BCE9C6F7}"/>
    <pc:docChg chg="modSld">
      <pc:chgData name="White, Danielle" userId="S::danielle.white@pikespeak.edu::aad041cc-fd39-4c74-9055-5c6bd7825092" providerId="AD" clId="Web-{F0434009-7364-6E18-FAC3-C5F7BCE9C6F7}" dt="2023-08-10T18:47:21.666" v="2" actId="20577"/>
      <pc:docMkLst>
        <pc:docMk/>
      </pc:docMkLst>
      <pc:sldChg chg="modSp">
        <pc:chgData name="White, Danielle" userId="S::danielle.white@pikespeak.edu::aad041cc-fd39-4c74-9055-5c6bd7825092" providerId="AD" clId="Web-{F0434009-7364-6E18-FAC3-C5F7BCE9C6F7}" dt="2023-08-10T18:47:21.666" v="2" actId="20577"/>
        <pc:sldMkLst>
          <pc:docMk/>
          <pc:sldMk cId="0" sldId="256"/>
        </pc:sldMkLst>
        <pc:spChg chg="mod">
          <ac:chgData name="White, Danielle" userId="S::danielle.white@pikespeak.edu::aad041cc-fd39-4c74-9055-5c6bd7825092" providerId="AD" clId="Web-{F0434009-7364-6E18-FAC3-C5F7BCE9C6F7}" dt="2023-08-10T18:47:21.666" v="2" actId="20577"/>
          <ac:spMkLst>
            <pc:docMk/>
            <pc:sldMk cId="0" sldId="256"/>
            <ac:spMk id="56" creationId="{00000000-0000-0000-0000-000000000000}"/>
          </ac:spMkLst>
        </pc:spChg>
      </pc:sldChg>
    </pc:docChg>
  </pc:docChgLst>
  <pc:docChgLst>
    <pc:chgData name="Pinell, Mara" userId="S::mara.pinell@pikespeak.edu::efaf91f2-25f0-44d1-86b0-851ac81a0a52" providerId="AD" clId="Web-{61A66CA2-0D80-792F-03F6-041552EDD8C2}"/>
    <pc:docChg chg="modSld">
      <pc:chgData name="Pinell, Mara" userId="S::mara.pinell@pikespeak.edu::efaf91f2-25f0-44d1-86b0-851ac81a0a52" providerId="AD" clId="Web-{61A66CA2-0D80-792F-03F6-041552EDD8C2}" dt="2023-08-14T17:03:20.733" v="5" actId="20577"/>
      <pc:docMkLst>
        <pc:docMk/>
      </pc:docMkLst>
      <pc:sldChg chg="modSp">
        <pc:chgData name="Pinell, Mara" userId="S::mara.pinell@pikespeak.edu::efaf91f2-25f0-44d1-86b0-851ac81a0a52" providerId="AD" clId="Web-{61A66CA2-0D80-792F-03F6-041552EDD8C2}" dt="2023-08-14T17:03:20.733" v="5" actId="20577"/>
        <pc:sldMkLst>
          <pc:docMk/>
          <pc:sldMk cId="0" sldId="256"/>
        </pc:sldMkLst>
        <pc:spChg chg="mod">
          <ac:chgData name="Pinell, Mara" userId="S::mara.pinell@pikespeak.edu::efaf91f2-25f0-44d1-86b0-851ac81a0a52" providerId="AD" clId="Web-{61A66CA2-0D80-792F-03F6-041552EDD8C2}" dt="2023-08-14T17:03:20.733" v="5" actId="20577"/>
          <ac:spMkLst>
            <pc:docMk/>
            <pc:sldMk cId="0" sldId="256"/>
            <ac:spMk id="87" creationId="{00000000-0000-0000-0000-000000000000}"/>
          </ac:spMkLst>
        </pc:spChg>
      </pc:sldChg>
    </pc:docChg>
  </pc:docChgLst>
  <pc:docChgLst>
    <pc:chgData name="White, Danielle" userId="S::danielle.white@pikespeak.edu::aad041cc-fd39-4c74-9055-5c6bd7825092" providerId="AD" clId="Web-{2DB86223-85BC-A0B8-9CD8-BB1C813D51D1}"/>
    <pc:docChg chg="modSld">
      <pc:chgData name="White, Danielle" userId="S::danielle.white@pikespeak.edu::aad041cc-fd39-4c74-9055-5c6bd7825092" providerId="AD" clId="Web-{2DB86223-85BC-A0B8-9CD8-BB1C813D51D1}" dt="2023-07-20T18:51:59.541" v="37" actId="14100"/>
      <pc:docMkLst>
        <pc:docMk/>
      </pc:docMkLst>
      <pc:sldChg chg="addSp modSp">
        <pc:chgData name="White, Danielle" userId="S::danielle.white@pikespeak.edu::aad041cc-fd39-4c74-9055-5c6bd7825092" providerId="AD" clId="Web-{2DB86223-85BC-A0B8-9CD8-BB1C813D51D1}" dt="2023-07-20T18:51:59.541" v="37" actId="14100"/>
        <pc:sldMkLst>
          <pc:docMk/>
          <pc:sldMk cId="0" sldId="256"/>
        </pc:sldMkLst>
        <pc:spChg chg="add mod">
          <ac:chgData name="White, Danielle" userId="S::danielle.white@pikespeak.edu::aad041cc-fd39-4c74-9055-5c6bd7825092" providerId="AD" clId="Web-{2DB86223-85BC-A0B8-9CD8-BB1C813D51D1}" dt="2023-07-20T18:51:24.494" v="36" actId="20577"/>
          <ac:spMkLst>
            <pc:docMk/>
            <pc:sldMk cId="0" sldId="256"/>
            <ac:spMk id="9" creationId="{3916DB87-F808-B58F-93D2-D809CA949D14}"/>
          </ac:spMkLst>
        </pc:spChg>
        <pc:spChg chg="mod">
          <ac:chgData name="White, Danielle" userId="S::danielle.white@pikespeak.edu::aad041cc-fd39-4c74-9055-5c6bd7825092" providerId="AD" clId="Web-{2DB86223-85BC-A0B8-9CD8-BB1C813D51D1}" dt="2023-07-20T18:51:07.025" v="25" actId="20577"/>
          <ac:spMkLst>
            <pc:docMk/>
            <pc:sldMk cId="0" sldId="256"/>
            <ac:spMk id="42" creationId="{00000000-0000-0000-0000-000000000000}"/>
          </ac:spMkLst>
        </pc:spChg>
        <pc:spChg chg="mod">
          <ac:chgData name="White, Danielle" userId="S::danielle.white@pikespeak.edu::aad041cc-fd39-4c74-9055-5c6bd7825092" providerId="AD" clId="Web-{2DB86223-85BC-A0B8-9CD8-BB1C813D51D1}" dt="2023-07-20T18:49:50.164" v="1" actId="14100"/>
          <ac:spMkLst>
            <pc:docMk/>
            <pc:sldMk cId="0" sldId="256"/>
            <ac:spMk id="45" creationId="{00000000-0000-0000-0000-000000000000}"/>
          </ac:spMkLst>
        </pc:spChg>
        <pc:spChg chg="mod">
          <ac:chgData name="White, Danielle" userId="S::danielle.white@pikespeak.edu::aad041cc-fd39-4c74-9055-5c6bd7825092" providerId="AD" clId="Web-{2DB86223-85BC-A0B8-9CD8-BB1C813D51D1}" dt="2023-07-20T18:51:59.541" v="37" actId="14100"/>
          <ac:spMkLst>
            <pc:docMk/>
            <pc:sldMk cId="0" sldId="256"/>
            <ac:spMk id="100" creationId="{1BB43AC9-1450-48FD-A29F-7310B3F679D2}"/>
          </ac:spMkLst>
        </pc:spChg>
      </pc:sldChg>
    </pc:docChg>
  </pc:docChgLst>
  <pc:docChgLst>
    <pc:chgData name="Gallop, Kayla" userId="34e75a27-9ab3-4db1-b536-c6c8c79551f7" providerId="ADAL" clId="{D077C8DB-027D-4867-A25E-34F30F92570D}"/>
    <pc:docChg chg="custSel modSld">
      <pc:chgData name="Gallop, Kayla" userId="34e75a27-9ab3-4db1-b536-c6c8c79551f7" providerId="ADAL" clId="{D077C8DB-027D-4867-A25E-34F30F92570D}" dt="2024-05-10T17:01:37.949" v="309" actId="1076"/>
      <pc:docMkLst>
        <pc:docMk/>
      </pc:docMkLst>
      <pc:sldChg chg="delSp modSp mod">
        <pc:chgData name="Gallop, Kayla" userId="34e75a27-9ab3-4db1-b536-c6c8c79551f7" providerId="ADAL" clId="{D077C8DB-027D-4867-A25E-34F30F92570D}" dt="2024-05-10T17:01:37.949" v="309" actId="1076"/>
        <pc:sldMkLst>
          <pc:docMk/>
          <pc:sldMk cId="0" sldId="256"/>
        </pc:sldMkLst>
        <pc:spChg chg="mod">
          <ac:chgData name="Gallop, Kayla" userId="34e75a27-9ab3-4db1-b536-c6c8c79551f7" providerId="ADAL" clId="{D077C8DB-027D-4867-A25E-34F30F92570D}" dt="2024-03-18T15:00:20.862" v="55" actId="20577"/>
          <ac:spMkLst>
            <pc:docMk/>
            <pc:sldMk cId="0" sldId="256"/>
            <ac:spMk id="3" creationId="{48E58978-E894-2BC7-48B8-C2F3646630CE}"/>
          </ac:spMkLst>
        </pc:spChg>
        <pc:spChg chg="mod">
          <ac:chgData name="Gallop, Kayla" userId="34e75a27-9ab3-4db1-b536-c6c8c79551f7" providerId="ADAL" clId="{D077C8DB-027D-4867-A25E-34F30F92570D}" dt="2024-04-17T18:55:14.410" v="212" actId="20577"/>
          <ac:spMkLst>
            <pc:docMk/>
            <pc:sldMk cId="0" sldId="256"/>
            <ac:spMk id="5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4-22T17:26:47.310" v="250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10T17:01:19.636" v="307" actId="1076"/>
          <ac:spMkLst>
            <pc:docMk/>
            <pc:sldMk cId="0" sldId="256"/>
            <ac:spMk id="11" creationId="{391676BD-4C39-5D1D-E697-1D78FF959CDF}"/>
          </ac:spMkLst>
        </pc:spChg>
        <pc:spChg chg="mod">
          <ac:chgData name="Gallop, Kayla" userId="34e75a27-9ab3-4db1-b536-c6c8c79551f7" providerId="ADAL" clId="{D077C8DB-027D-4867-A25E-34F30F92570D}" dt="2024-05-10T17:01:33.959" v="308" actId="1076"/>
          <ac:spMkLst>
            <pc:docMk/>
            <pc:sldMk cId="0" sldId="256"/>
            <ac:spMk id="12" creationId="{B89C5521-364A-6359-D645-AA06D3927255}"/>
          </ac:spMkLst>
        </pc:spChg>
        <pc:spChg chg="mod">
          <ac:chgData name="Gallop, Kayla" userId="34e75a27-9ab3-4db1-b536-c6c8c79551f7" providerId="ADAL" clId="{D077C8DB-027D-4867-A25E-34F30F92570D}" dt="2024-04-03T17:51:05.176" v="158" actId="114"/>
          <ac:spMkLst>
            <pc:docMk/>
            <pc:sldMk cId="0" sldId="256"/>
            <ac:spMk id="13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10T17:01:37.949" v="309" actId="1076"/>
          <ac:spMkLst>
            <pc:docMk/>
            <pc:sldMk cId="0" sldId="256"/>
            <ac:spMk id="14" creationId="{15FC7AAB-216D-18C7-4AFB-463635BF021F}"/>
          </ac:spMkLst>
        </pc:spChg>
        <pc:spChg chg="mod">
          <ac:chgData name="Gallop, Kayla" userId="34e75a27-9ab3-4db1-b536-c6c8c79551f7" providerId="ADAL" clId="{D077C8DB-027D-4867-A25E-34F30F92570D}" dt="2024-04-29T14:36:04.182" v="258" actId="20577"/>
          <ac:spMkLst>
            <pc:docMk/>
            <pc:sldMk cId="0" sldId="256"/>
            <ac:spMk id="22" creationId="{00000000-0000-0000-0000-000000000000}"/>
          </ac:spMkLst>
        </pc:spChg>
        <pc:spChg chg="del">
          <ac:chgData name="Gallop, Kayla" userId="34e75a27-9ab3-4db1-b536-c6c8c79551f7" providerId="ADAL" clId="{D077C8DB-027D-4867-A25E-34F30F92570D}" dt="2024-05-10T17:00:04.536" v="280" actId="478"/>
          <ac:spMkLst>
            <pc:docMk/>
            <pc:sldMk cId="0" sldId="256"/>
            <ac:spMk id="23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10T17:00:32.088" v="295" actId="20577"/>
          <ac:spMkLst>
            <pc:docMk/>
            <pc:sldMk cId="0" sldId="256"/>
            <ac:spMk id="51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10T17:00:41.493" v="296" actId="1076"/>
          <ac:spMkLst>
            <pc:docMk/>
            <pc:sldMk cId="0" sldId="256"/>
            <ac:spMk id="52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10T16:59:23.409" v="271" actId="20577"/>
          <ac:spMkLst>
            <pc:docMk/>
            <pc:sldMk cId="0" sldId="256"/>
            <ac:spMk id="56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4-03T17:51:00.566" v="157" actId="20577"/>
          <ac:spMkLst>
            <pc:docMk/>
            <pc:sldMk cId="0" sldId="256"/>
            <ac:spMk id="57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10T17:00:54.359" v="303" actId="20577"/>
          <ac:spMkLst>
            <pc:docMk/>
            <pc:sldMk cId="0" sldId="256"/>
            <ac:spMk id="65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10T17:01:02.839" v="306" actId="1076"/>
          <ac:spMkLst>
            <pc:docMk/>
            <pc:sldMk cId="0" sldId="256"/>
            <ac:spMk id="100" creationId="{1BB43AC9-1450-48FD-A29F-7310B3F679D2}"/>
          </ac:spMkLst>
        </pc:spChg>
      </pc:sldChg>
    </pc:docChg>
  </pc:docChgLst>
  <pc:docChgLst>
    <pc:chgData name="White, Danielle" userId="aad041cc-fd39-4c74-9055-5c6bd7825092" providerId="ADAL" clId="{E487654D-948E-41AA-84F4-F32EF82927ED}"/>
    <pc:docChg chg="undo custSel modSld">
      <pc:chgData name="White, Danielle" userId="aad041cc-fd39-4c74-9055-5c6bd7825092" providerId="ADAL" clId="{E487654D-948E-41AA-84F4-F32EF82927ED}" dt="2023-07-18T20:48:14.750" v="116" actId="20577"/>
      <pc:docMkLst>
        <pc:docMk/>
      </pc:docMkLst>
      <pc:sldChg chg="modSp mod">
        <pc:chgData name="White, Danielle" userId="aad041cc-fd39-4c74-9055-5c6bd7825092" providerId="ADAL" clId="{E487654D-948E-41AA-84F4-F32EF82927ED}" dt="2023-07-18T20:48:14.750" v="116" actId="20577"/>
        <pc:sldMkLst>
          <pc:docMk/>
          <pc:sldMk cId="0" sldId="256"/>
        </pc:sldMkLst>
        <pc:spChg chg="mod">
          <ac:chgData name="White, Danielle" userId="aad041cc-fd39-4c74-9055-5c6bd7825092" providerId="ADAL" clId="{E487654D-948E-41AA-84F4-F32EF82927ED}" dt="2023-07-18T20:24:58.725" v="91" actId="207"/>
          <ac:spMkLst>
            <pc:docMk/>
            <pc:sldMk cId="0" sldId="256"/>
            <ac:spMk id="3" creationId="{48E58978-E894-2BC7-48B8-C2F3646630CE}"/>
          </ac:spMkLst>
        </pc:spChg>
        <pc:spChg chg="mod">
          <ac:chgData name="White, Danielle" userId="aad041cc-fd39-4c74-9055-5c6bd7825092" providerId="ADAL" clId="{E487654D-948E-41AA-84F4-F32EF82927ED}" dt="2023-07-18T20:28:09.086" v="105" actId="1076"/>
          <ac:spMkLst>
            <pc:docMk/>
            <pc:sldMk cId="0" sldId="256"/>
            <ac:spMk id="5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3:12.697" v="87" actId="207"/>
          <ac:spMkLst>
            <pc:docMk/>
            <pc:sldMk cId="0" sldId="256"/>
            <ac:spMk id="7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2:43.679" v="84" actId="207"/>
          <ac:spMkLst>
            <pc:docMk/>
            <pc:sldMk cId="0" sldId="256"/>
            <ac:spMk id="8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48:14.750" v="116" actId="20577"/>
          <ac:spMkLst>
            <pc:docMk/>
            <pc:sldMk cId="0" sldId="256"/>
            <ac:spMk id="13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0:58.118" v="79" actId="207"/>
          <ac:spMkLst>
            <pc:docMk/>
            <pc:sldMk cId="0" sldId="256"/>
            <ac:spMk id="15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1:04.219" v="80" actId="207"/>
          <ac:spMkLst>
            <pc:docMk/>
            <pc:sldMk cId="0" sldId="256"/>
            <ac:spMk id="36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8:00.515" v="104" actId="1076"/>
          <ac:spMkLst>
            <pc:docMk/>
            <pc:sldMk cId="0" sldId="256"/>
            <ac:spMk id="37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30:39.906" v="112" actId="207"/>
          <ac:spMkLst>
            <pc:docMk/>
            <pc:sldMk cId="0" sldId="256"/>
            <ac:spMk id="40" creationId="{C8D575A5-CF62-47CA-A926-DA018BE8DE7E}"/>
          </ac:spMkLst>
        </pc:spChg>
        <pc:spChg chg="mod">
          <ac:chgData name="White, Danielle" userId="aad041cc-fd39-4c74-9055-5c6bd7825092" providerId="ADAL" clId="{E487654D-948E-41AA-84F4-F32EF82927ED}" dt="2023-07-18T20:18:19.956" v="77" actId="20577"/>
          <ac:spMkLst>
            <pc:docMk/>
            <pc:sldMk cId="0" sldId="256"/>
            <ac:spMk id="42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17:54.826" v="39" actId="1076"/>
          <ac:spMkLst>
            <pc:docMk/>
            <pc:sldMk cId="0" sldId="256"/>
            <ac:spMk id="45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17:39.304" v="36" actId="14100"/>
          <ac:spMkLst>
            <pc:docMk/>
            <pc:sldMk cId="0" sldId="256"/>
            <ac:spMk id="47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6:48.214" v="98" actId="14100"/>
          <ac:spMkLst>
            <pc:docMk/>
            <pc:sldMk cId="0" sldId="256"/>
            <ac:spMk id="51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6:32.893" v="96" actId="14100"/>
          <ac:spMkLst>
            <pc:docMk/>
            <pc:sldMk cId="0" sldId="256"/>
            <ac:spMk id="52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9:31.421" v="109" actId="207"/>
          <ac:spMkLst>
            <pc:docMk/>
            <pc:sldMk cId="0" sldId="256"/>
            <ac:spMk id="54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4:33.653" v="89" actId="207"/>
          <ac:spMkLst>
            <pc:docMk/>
            <pc:sldMk cId="0" sldId="256"/>
            <ac:spMk id="55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9:37.823" v="110" actId="207"/>
          <ac:spMkLst>
            <pc:docMk/>
            <pc:sldMk cId="0" sldId="256"/>
            <ac:spMk id="56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5:19.606" v="92" actId="207"/>
          <ac:spMkLst>
            <pc:docMk/>
            <pc:sldMk cId="0" sldId="256"/>
            <ac:spMk id="57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15:46.508" v="15" actId="20577"/>
          <ac:spMkLst>
            <pc:docMk/>
            <pc:sldMk cId="0" sldId="256"/>
            <ac:spMk id="65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6:40.136" v="97" actId="14100"/>
          <ac:spMkLst>
            <pc:docMk/>
            <pc:sldMk cId="0" sldId="256"/>
            <ac:spMk id="100" creationId="{1BB43AC9-1450-48FD-A29F-7310B3F679D2}"/>
          </ac:spMkLst>
        </pc:spChg>
        <pc:grpChg chg="mod">
          <ac:chgData name="White, Danielle" userId="aad041cc-fd39-4c74-9055-5c6bd7825092" providerId="ADAL" clId="{E487654D-948E-41AA-84F4-F32EF82927ED}" dt="2023-07-18T20:17:45.184" v="38" actId="1076"/>
          <ac:grpSpMkLst>
            <pc:docMk/>
            <pc:sldMk cId="0" sldId="256"/>
            <ac:grpSpMk id="103" creationId="{B99260D0-277A-423B-BB58-5062C9148081}"/>
          </ac:grpSpMkLst>
        </pc:grpChg>
        <pc:picChg chg="mod">
          <ac:chgData name="White, Danielle" userId="aad041cc-fd39-4c74-9055-5c6bd7825092" providerId="ADAL" clId="{E487654D-948E-41AA-84F4-F32EF82927ED}" dt="2023-07-18T20:27:37.690" v="102" actId="1076"/>
          <ac:picMkLst>
            <pc:docMk/>
            <pc:sldMk cId="0" sldId="256"/>
            <ac:picMk id="2" creationId="{3CCC0697-873B-8276-913A-51A77F8D5C9C}"/>
          </ac:picMkLst>
        </pc:picChg>
        <pc:cxnChg chg="mod">
          <ac:chgData name="White, Danielle" userId="aad041cc-fd39-4c74-9055-5c6bd7825092" providerId="ADAL" clId="{E487654D-948E-41AA-84F4-F32EF82927ED}" dt="2023-07-18T20:31:50.524" v="115" actId="1076"/>
          <ac:cxnSpMkLst>
            <pc:docMk/>
            <pc:sldMk cId="0" sldId="256"/>
            <ac:cxnSpMk id="44" creationId="{00000000-0000-0000-0000-000000000000}"/>
          </ac:cxnSpMkLst>
        </pc:cxnChg>
        <pc:cxnChg chg="mod">
          <ac:chgData name="White, Danielle" userId="aad041cc-fd39-4c74-9055-5c6bd7825092" providerId="ADAL" clId="{E487654D-948E-41AA-84F4-F32EF82927ED}" dt="2023-07-18T20:28:38.313" v="108" actId="14100"/>
          <ac:cxnSpMkLst>
            <pc:docMk/>
            <pc:sldMk cId="0" sldId="256"/>
            <ac:cxnSpMk id="76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130430"/>
            <a:ext cx="816102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3886200"/>
            <a:ext cx="67208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6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1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274643"/>
            <a:ext cx="226861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9" y="274643"/>
            <a:ext cx="6645831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1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406905"/>
            <a:ext cx="81610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2906713"/>
            <a:ext cx="81610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5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9" y="1600205"/>
            <a:ext cx="445722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1600205"/>
            <a:ext cx="445722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0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74638"/>
            <a:ext cx="864108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535113"/>
            <a:ext cx="42421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174875"/>
            <a:ext cx="42421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9" y="1535113"/>
            <a:ext cx="424386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9" y="2174875"/>
            <a:ext cx="424386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1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8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8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2" y="273050"/>
            <a:ext cx="315872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73055"/>
            <a:ext cx="53673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2" y="1435103"/>
            <a:ext cx="315872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7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4800600"/>
            <a:ext cx="57607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12775"/>
            <a:ext cx="57607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367338"/>
            <a:ext cx="57607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5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74638"/>
            <a:ext cx="86410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00205"/>
            <a:ext cx="86410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356355"/>
            <a:ext cx="2240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8DDF4-F2AC-4195-9129-4BC97BCCBF70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356355"/>
            <a:ext cx="3040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356355"/>
            <a:ext cx="2240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63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74C94B-8F46-9A08-1EE6-D87F56D3A7E6}"/>
              </a:ext>
            </a:extLst>
          </p:cNvPr>
          <p:cNvCxnSpPr>
            <a:cxnSpLocks/>
          </p:cNvCxnSpPr>
          <p:nvPr/>
        </p:nvCxnSpPr>
        <p:spPr>
          <a:xfrm>
            <a:off x="902528" y="1372443"/>
            <a:ext cx="0" cy="351844"/>
          </a:xfrm>
          <a:prstGeom prst="line">
            <a:avLst/>
          </a:prstGeom>
          <a:ln w="889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cxnSpLocks/>
            <a:endCxn id="37" idx="2"/>
          </p:cNvCxnSpPr>
          <p:nvPr/>
        </p:nvCxnSpPr>
        <p:spPr>
          <a:xfrm flipV="1">
            <a:off x="4808626" y="1790518"/>
            <a:ext cx="0" cy="292263"/>
          </a:xfrm>
          <a:prstGeom prst="line">
            <a:avLst/>
          </a:prstGeom>
          <a:ln w="635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2728980" y="1349487"/>
            <a:ext cx="900295" cy="244435"/>
          </a:xfrm>
          <a:prstGeom prst="line">
            <a:avLst/>
          </a:prstGeom>
          <a:ln w="889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cxnSpLocks/>
          </p:cNvCxnSpPr>
          <p:nvPr/>
        </p:nvCxnSpPr>
        <p:spPr>
          <a:xfrm flipH="1">
            <a:off x="2163385" y="1423872"/>
            <a:ext cx="1753744" cy="1141794"/>
          </a:xfrm>
          <a:prstGeom prst="line">
            <a:avLst/>
          </a:prstGeom>
          <a:ln w="889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cxnSpLocks/>
          </p:cNvCxnSpPr>
          <p:nvPr/>
        </p:nvCxnSpPr>
        <p:spPr>
          <a:xfrm flipH="1" flipV="1">
            <a:off x="5617913" y="1397520"/>
            <a:ext cx="1935584" cy="1162148"/>
          </a:xfrm>
          <a:prstGeom prst="line">
            <a:avLst/>
          </a:prstGeom>
          <a:ln w="889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3780645" y="1880215"/>
            <a:ext cx="2039909" cy="405132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Assistant to the Dean</a:t>
            </a:r>
            <a:endParaRPr lang="en-US" sz="1200" b="1" dirty="0">
              <a:ln w="3175">
                <a:noFill/>
              </a:ln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1200" b="1" i="1" dirty="0">
                <a:solidFill>
                  <a:schemeClr val="bg1"/>
                </a:solidFill>
                <a:cs typeface="Times New Roman"/>
              </a:rPr>
              <a:t>Vacant (6/1/24)</a:t>
            </a:r>
            <a:endParaRPr lang="en-US" sz="1200" b="1" i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3836669" y="1014132"/>
            <a:ext cx="1943914" cy="776386"/>
          </a:xfrm>
          <a:prstGeom prst="roundRect">
            <a:avLst/>
          </a:prstGeom>
          <a:solidFill>
            <a:srgbClr val="385D8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Executive Dean</a:t>
            </a:r>
          </a:p>
          <a:p>
            <a:pPr algn="ctr"/>
            <a:r>
              <a:rPr lang="en-US" sz="1600" b="1" i="1" dirty="0">
                <a:solidFill>
                  <a:schemeClr val="bg1"/>
                </a:solidFill>
                <a:cs typeface="Times New Roman"/>
              </a:rPr>
              <a:t>Joyce Kaplan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3147176" y="2707845"/>
            <a:ext cx="1641104" cy="32918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ea typeface="+mn-lt"/>
                <a:cs typeface="+mn-lt"/>
              </a:rPr>
              <a:t>Admin II</a:t>
            </a:r>
            <a:endParaRPr lang="en-US" sz="8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ea typeface="+mn-lt"/>
                <a:cs typeface="+mn-lt"/>
              </a:rPr>
              <a:t>Kayla Gallop</a:t>
            </a:r>
            <a:endParaRPr lang="en-US" dirty="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152179" y="2332004"/>
            <a:ext cx="1648421" cy="32918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ea typeface="+mn-lt"/>
                <a:cs typeface="+mn-lt"/>
              </a:rPr>
              <a:t>Admin III</a:t>
            </a:r>
            <a:endParaRPr lang="en-US" sz="800" dirty="0">
              <a:ea typeface="+mn-lt"/>
              <a:cs typeface="+mn-lt"/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ea typeface="+mn-lt"/>
                <a:cs typeface="+mn-lt"/>
              </a:rPr>
              <a:t>Carol Barlow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49343" y="2335632"/>
            <a:ext cx="1582316" cy="32918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ea typeface="+mn-lt"/>
                <a:cs typeface="+mn-lt"/>
              </a:rPr>
              <a:t>Admin III</a:t>
            </a:r>
            <a:endParaRPr lang="en-US" sz="8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ea typeface="+mn-lt"/>
                <a:cs typeface="+mn-lt"/>
              </a:rPr>
              <a:t>Crystal Ritter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38897" y="2332951"/>
            <a:ext cx="2344809" cy="72989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ln w="3175">
                  <a:noFill/>
                </a:ln>
                <a:cs typeface="Times New Roman"/>
              </a:rPr>
              <a:t>Associate Dean</a:t>
            </a:r>
            <a:br>
              <a:rPr lang="en-US" sz="1400" b="1" dirty="0">
                <a:ln w="3175">
                  <a:noFill/>
                </a:ln>
                <a:cs typeface="Times New Roman" panose="02020603050405020304" pitchFamily="18" charset="0"/>
              </a:rPr>
            </a:br>
            <a:r>
              <a:rPr lang="en-US" sz="1000" b="1" u="sng" dirty="0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Science &amp; CTE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sz="1400" b="1" i="1" dirty="0">
                <a:ln w="3175">
                  <a:noFill/>
                </a:ln>
                <a:solidFill>
                  <a:schemeClr val="bg1"/>
                </a:solidFill>
                <a:ea typeface="Calibri"/>
                <a:cs typeface="Calibri"/>
              </a:rPr>
              <a:t>Vacant (7/1/24)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485274" y="2332951"/>
            <a:ext cx="2344810" cy="72900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ln w="3175">
                  <a:noFill/>
                </a:ln>
                <a:solidFill>
                  <a:schemeClr val="tx1"/>
                </a:solidFill>
                <a:cs typeface="Times New Roman"/>
              </a:rPr>
              <a:t>Associate Dean</a:t>
            </a:r>
            <a:br>
              <a:rPr lang="en-US" sz="1400" b="1" dirty="0">
                <a:ln w="3175">
                  <a:noFill/>
                </a:ln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en-US" sz="1000" b="1" u="sng" dirty="0">
                <a:ln w="3175">
                  <a:noFill/>
                </a:ln>
                <a:solidFill>
                  <a:schemeClr val="tx1"/>
                </a:solidFill>
                <a:cs typeface="Times New Roman"/>
              </a:rPr>
              <a:t>Math &amp; Engineering</a:t>
            </a:r>
          </a:p>
          <a:p>
            <a:pPr algn="ctr"/>
            <a:r>
              <a:rPr lang="en-US" sz="1400" b="1" i="1" dirty="0">
                <a:ln w="3175">
                  <a:noFill/>
                </a:ln>
                <a:solidFill>
                  <a:schemeClr val="tx1"/>
                </a:solidFill>
                <a:ea typeface="+mn-lt"/>
                <a:cs typeface="Calibri"/>
              </a:rPr>
              <a:t>Brandan Lowden</a:t>
            </a:r>
            <a:endParaRPr lang="en-US" sz="1400" b="1" i="1" dirty="0">
              <a:ln w="3175">
                <a:noFill/>
              </a:ln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7306056" y="225204"/>
            <a:ext cx="2171728" cy="457200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pikespeak.edu/SEM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ea typeface="Calibri"/>
                <a:cs typeface="Calibri"/>
              </a:rPr>
              <a:t>(719) 502-3600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ea typeface="Calibri"/>
                <a:cs typeface="Calibri"/>
              </a:rPr>
              <a:t>PPSCSEMDIVSTAFF@pikespeak.edu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242477" y="1030475"/>
            <a:ext cx="2634503" cy="4572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cs typeface="Times New Roman"/>
              </a:rPr>
              <a:t>Science Lab Manager</a:t>
            </a:r>
            <a:endParaRPr lang="en-US" sz="11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1100" i="1" dirty="0">
                <a:solidFill>
                  <a:schemeClr val="tx1"/>
                </a:solidFill>
                <a:cs typeface="Times New Roman"/>
              </a:rPr>
              <a:t>Vacant (7/1/24)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133699" y="225204"/>
            <a:ext cx="1295400" cy="457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u="sng" dirty="0">
                <a:solidFill>
                  <a:schemeClr val="tx1"/>
                </a:solidFill>
              </a:rPr>
              <a:t>Updated</a:t>
            </a:r>
            <a:r>
              <a:rPr lang="en-US" sz="1000" b="1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ea typeface="Calibri"/>
                <a:cs typeface="Calibri"/>
              </a:rPr>
              <a:t>May 10, 2024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46298" y="3119499"/>
            <a:ext cx="2293959" cy="457200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Astronomy </a:t>
            </a:r>
            <a:endParaRPr lang="en-US" sz="1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Liz Coelho, Chair</a:t>
            </a:r>
            <a:endParaRPr lang="en-US" sz="1200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746298" y="3597433"/>
            <a:ext cx="2293959" cy="1120201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ea typeface="Calibri"/>
                <a:cs typeface="Times New Roman"/>
              </a:rPr>
              <a:t>Biology/SCI/AGY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Jennifer Swartz, Chair</a:t>
            </a:r>
            <a:endParaRPr lang="en-US" sz="1200" i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  <a:cs typeface="Times New Roman"/>
              </a:rPr>
              <a:t>Tracy Lee, Melissa Lema, Amber Marean, David Oswandel, Larry Threlfall, Andrea Schantz Wilcox, Vacant, Vacant</a:t>
            </a:r>
            <a:endParaRPr lang="en-US" sz="12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746297" y="5669946"/>
            <a:ext cx="2293959" cy="457201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 </a:t>
            </a:r>
            <a:r>
              <a:rPr lang="en-US" sz="1200" b="1" dirty="0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Dietetics/HWE 1050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Andrea Ulrich, Chair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3097056" y="4089573"/>
            <a:ext cx="2284978" cy="465888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NRE/Outdoor Leadership/REC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Bill Landis, Chair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B99260D0-277A-423B-BB58-5062C9148081}"/>
              </a:ext>
            </a:extLst>
          </p:cNvPr>
          <p:cNvGrpSpPr/>
          <p:nvPr/>
        </p:nvGrpSpPr>
        <p:grpSpPr>
          <a:xfrm>
            <a:off x="6504145" y="3141576"/>
            <a:ext cx="2325674" cy="3491220"/>
            <a:chOff x="6489812" y="3751344"/>
            <a:chExt cx="2325674" cy="2896154"/>
          </a:xfrm>
        </p:grpSpPr>
        <p:sp>
          <p:nvSpPr>
            <p:cNvPr id="22" name="Rounded Rectangle 21"/>
            <p:cNvSpPr/>
            <p:nvPr/>
          </p:nvSpPr>
          <p:spPr>
            <a:xfrm>
              <a:off x="6489812" y="3751344"/>
              <a:ext cx="2316371" cy="2189359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200" b="1" dirty="0">
                  <a:ln w="3175">
                    <a:noFill/>
                  </a:ln>
                  <a:solidFill>
                    <a:schemeClr val="tx1"/>
                  </a:solidFill>
                  <a:cs typeface="Times New Roman"/>
                </a:rPr>
                <a:t>Mathematics</a:t>
              </a:r>
            </a:p>
            <a:p>
              <a:pPr algn="ctr"/>
              <a:r>
                <a:rPr lang="en-US" sz="1200" i="1" dirty="0">
                  <a:solidFill>
                    <a:schemeClr val="tx1"/>
                  </a:solidFill>
                  <a:cs typeface="Times New Roman"/>
                </a:rPr>
                <a:t>Carrie Baldwin, Co-Chair</a:t>
              </a:r>
            </a:p>
            <a:p>
              <a:pPr algn="ctr"/>
              <a:r>
                <a:rPr lang="en-US" sz="1200" i="1" dirty="0">
                  <a:solidFill>
                    <a:schemeClr val="tx1"/>
                  </a:solidFill>
                  <a:cs typeface="Times New Roman"/>
                </a:rPr>
                <a:t>Ann Cushman, Co-Chair</a:t>
              </a:r>
            </a:p>
            <a:p>
              <a:pPr algn="ctr"/>
              <a:r>
                <a:rPr lang="en-US" sz="1200" i="1" dirty="0">
                  <a:solidFill>
                    <a:schemeClr val="tx1"/>
                  </a:solidFill>
                  <a:cs typeface="Times New Roman"/>
                </a:rPr>
                <a:t>Sharon McPherson, Co-Chair</a:t>
              </a:r>
            </a:p>
            <a:p>
              <a:pPr algn="ctr"/>
              <a:r>
                <a:rPr lang="en-US" sz="1200" i="1" dirty="0">
                  <a:solidFill>
                    <a:schemeClr val="tx1"/>
                  </a:solidFill>
                  <a:cs typeface="Times New Roman"/>
                </a:rPr>
                <a:t>Doug Roth, Co-Chair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  <a:cs typeface="Times New Roman"/>
                </a:rPr>
                <a:t>Jessa Allard, Ginger Anderson, Pamela </a:t>
              </a:r>
              <a:r>
                <a:rPr lang="en-US" sz="1200" dirty="0" err="1">
                  <a:solidFill>
                    <a:schemeClr val="tx1"/>
                  </a:solidFill>
                  <a:cs typeface="Times New Roman"/>
                </a:rPr>
                <a:t>DuMaine</a:t>
              </a:r>
              <a:r>
                <a:rPr lang="en-US" sz="1200" dirty="0">
                  <a:solidFill>
                    <a:schemeClr val="tx1"/>
                  </a:solidFill>
                  <a:cs typeface="Times New Roman"/>
                </a:rPr>
                <a:t>, Kevin Ewing, Jennifer Holmes, Carol Jonas-Morrison, Bill Kuhn, Krystal Miller, Susan Rollins, Ryan Sandee, Ivana Seligova, Valerie Zallar, Vacant, Vacant, Vacant</a:t>
              </a: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6489812" y="6042750"/>
              <a:ext cx="2325674" cy="604748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200" b="1" dirty="0">
                  <a:ln w="3175">
                    <a:noFill/>
                  </a:ln>
                  <a:solidFill>
                    <a:schemeClr val="tx1"/>
                  </a:solidFill>
                  <a:cs typeface="Times New Roman"/>
                </a:rPr>
                <a:t>Engineering</a:t>
              </a:r>
              <a:endParaRPr lang="en-US" sz="1200" b="1" dirty="0">
                <a:solidFill>
                  <a:schemeClr val="tx1"/>
                </a:solidFill>
                <a:cs typeface="Times New Roman"/>
              </a:endParaRPr>
            </a:p>
            <a:p>
              <a:pPr algn="ctr"/>
              <a:r>
                <a:rPr lang="en-US" sz="1200" i="1" dirty="0">
                  <a:solidFill>
                    <a:schemeClr val="tx1"/>
                  </a:solidFill>
                  <a:cs typeface="Times New Roman"/>
                </a:rPr>
                <a:t> McKenna Lovejoy, Chair</a:t>
              </a:r>
            </a:p>
          </p:txBody>
        </p:sp>
      </p:grpSp>
      <p:sp>
        <p:nvSpPr>
          <p:cNvPr id="65" name="Rounded Rectangle 64"/>
          <p:cNvSpPr/>
          <p:nvPr/>
        </p:nvSpPr>
        <p:spPr>
          <a:xfrm>
            <a:off x="738897" y="4738368"/>
            <a:ext cx="2284762" cy="890097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Chemistry </a:t>
            </a:r>
            <a:endParaRPr lang="en-US" sz="1200" b="1" dirty="0">
              <a:ln w="3175">
                <a:noFill/>
              </a:ln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Kristin Rowan, Co-Chair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Rushdi Yousef, Co-Chair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3097289" y="3091706"/>
            <a:ext cx="2286745" cy="950116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Geography/Meteorology/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Geology</a:t>
            </a:r>
          </a:p>
          <a:p>
            <a:pPr algn="ctr"/>
            <a:r>
              <a:rPr lang="en-US" sz="1200" i="1" dirty="0">
                <a:ea typeface="+mn-lt"/>
                <a:cs typeface="+mn-lt"/>
              </a:rPr>
              <a:t>Amy Filipiak, Chair</a:t>
            </a:r>
            <a:endParaRPr lang="en-US" i="1" dirty="0">
              <a:ea typeface="+mn-lt"/>
              <a:cs typeface="+mn-lt"/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  <a:cs typeface="Times New Roman"/>
              </a:rPr>
              <a:t>Kyle Anibas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cs typeface="Times New Roman"/>
              </a:rPr>
              <a:t>Mark Izold</a:t>
            </a:r>
          </a:p>
        </p:txBody>
      </p:sp>
      <p:sp>
        <p:nvSpPr>
          <p:cNvPr id="100" name="Rounded Rectangle 49">
            <a:extLst>
              <a:ext uri="{FF2B5EF4-FFF2-40B4-BE49-F238E27FC236}">
                <a16:creationId xmlns:a16="http://schemas.microsoft.com/office/drawing/2014/main" id="{1BB43AC9-1450-48FD-A29F-7310B3F679D2}"/>
              </a:ext>
            </a:extLst>
          </p:cNvPr>
          <p:cNvSpPr/>
          <p:nvPr/>
        </p:nvSpPr>
        <p:spPr>
          <a:xfrm>
            <a:off x="3097056" y="4603212"/>
            <a:ext cx="2284762" cy="465888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PED/HWE/WQM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Kristi Ramey, Chair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CCC0697-873B-8276-913A-51A77F8D5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93658" y="213914"/>
            <a:ext cx="3629936" cy="686332"/>
          </a:xfrm>
          <a:prstGeom prst="rect">
            <a:avLst/>
          </a:prstGeom>
        </p:spPr>
      </p:pic>
      <p:sp>
        <p:nvSpPr>
          <p:cNvPr id="3" name="Rounded Rectangle 54">
            <a:extLst>
              <a:ext uri="{FF2B5EF4-FFF2-40B4-BE49-F238E27FC236}">
                <a16:creationId xmlns:a16="http://schemas.microsoft.com/office/drawing/2014/main" id="{48E58978-E894-2BC7-48B8-C2F3646630CE}"/>
              </a:ext>
            </a:extLst>
          </p:cNvPr>
          <p:cNvSpPr/>
          <p:nvPr/>
        </p:nvSpPr>
        <p:spPr>
          <a:xfrm>
            <a:off x="186612" y="1637744"/>
            <a:ext cx="2334974" cy="46182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cs typeface="Times New Roman"/>
              </a:rPr>
              <a:t>Science Lab Specialist</a:t>
            </a:r>
          </a:p>
          <a:p>
            <a:pPr algn="ctr"/>
            <a:r>
              <a:rPr lang="en-US" sz="1100" i="1" dirty="0">
                <a:solidFill>
                  <a:schemeClr val="tx1"/>
                </a:solidFill>
                <a:cs typeface="Times New Roman"/>
              </a:rPr>
              <a:t>Vacant</a:t>
            </a:r>
          </a:p>
        </p:txBody>
      </p:sp>
      <p:sp>
        <p:nvSpPr>
          <p:cNvPr id="4" name="Rounded Rectangle 35">
            <a:extLst>
              <a:ext uri="{FF2B5EF4-FFF2-40B4-BE49-F238E27FC236}">
                <a16:creationId xmlns:a16="http://schemas.microsoft.com/office/drawing/2014/main" id="{4E7A9E5A-D013-3467-DE4F-10EB8234C98E}"/>
              </a:ext>
            </a:extLst>
          </p:cNvPr>
          <p:cNvSpPr/>
          <p:nvPr/>
        </p:nvSpPr>
        <p:spPr>
          <a:xfrm>
            <a:off x="4840042" y="2706092"/>
            <a:ext cx="1591617" cy="32918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ea typeface="+mn-lt"/>
                <a:cs typeface="+mn-lt"/>
              </a:rPr>
              <a:t>Admin II</a:t>
            </a:r>
            <a:endParaRPr lang="en-US" sz="8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ea typeface="+mn-lt"/>
                <a:cs typeface="+mn-lt"/>
              </a:rPr>
              <a:t>Nadia Sue</a:t>
            </a:r>
            <a:endParaRPr lang="en-US" dirty="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10" name="Rounded Rectangle 86">
            <a:extLst>
              <a:ext uri="{FF2B5EF4-FFF2-40B4-BE49-F238E27FC236}">
                <a16:creationId xmlns:a16="http://schemas.microsoft.com/office/drawing/2014/main" id="{F049D513-3D08-C883-C70F-B2AD5B5D1A64}"/>
              </a:ext>
            </a:extLst>
          </p:cNvPr>
          <p:cNvSpPr/>
          <p:nvPr/>
        </p:nvSpPr>
        <p:spPr>
          <a:xfrm>
            <a:off x="735101" y="6164559"/>
            <a:ext cx="2293959" cy="457201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 </a:t>
            </a:r>
            <a:r>
              <a:rPr lang="en-US" sz="1200" b="1" dirty="0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Environmental Science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cs typeface="Times New Roman"/>
              </a:rPr>
              <a:t>Dierdre Hall</a:t>
            </a:r>
          </a:p>
        </p:txBody>
      </p:sp>
      <p:sp>
        <p:nvSpPr>
          <p:cNvPr id="11" name="Rounded Rectangle 49">
            <a:extLst>
              <a:ext uri="{FF2B5EF4-FFF2-40B4-BE49-F238E27FC236}">
                <a16:creationId xmlns:a16="http://schemas.microsoft.com/office/drawing/2014/main" id="{391676BD-4C39-5D1D-E697-1D78FF959CDF}"/>
              </a:ext>
            </a:extLst>
          </p:cNvPr>
          <p:cNvSpPr/>
          <p:nvPr/>
        </p:nvSpPr>
        <p:spPr>
          <a:xfrm>
            <a:off x="3097056" y="5117881"/>
            <a:ext cx="2284762" cy="361990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Physics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Joe Gasteiger, Chair</a:t>
            </a:r>
          </a:p>
        </p:txBody>
      </p:sp>
      <p:sp>
        <p:nvSpPr>
          <p:cNvPr id="12" name="Rounded Rectangle 49">
            <a:extLst>
              <a:ext uri="{FF2B5EF4-FFF2-40B4-BE49-F238E27FC236}">
                <a16:creationId xmlns:a16="http://schemas.microsoft.com/office/drawing/2014/main" id="{B89C5521-364A-6359-D645-AA06D3927255}"/>
              </a:ext>
            </a:extLst>
          </p:cNvPr>
          <p:cNvSpPr/>
          <p:nvPr/>
        </p:nvSpPr>
        <p:spPr>
          <a:xfrm>
            <a:off x="3097056" y="5532662"/>
            <a:ext cx="2284762" cy="546706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Veterinary Technology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Regina Reyes, CVT, Co-Chair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Kristin Ballotti, DVM, Co-Chair</a:t>
            </a:r>
          </a:p>
        </p:txBody>
      </p:sp>
      <p:sp>
        <p:nvSpPr>
          <p:cNvPr id="14" name="Rounded Rectangle 49">
            <a:extLst>
              <a:ext uri="{FF2B5EF4-FFF2-40B4-BE49-F238E27FC236}">
                <a16:creationId xmlns:a16="http://schemas.microsoft.com/office/drawing/2014/main" id="{15FC7AAB-216D-18C7-4AFB-463635BF021F}"/>
              </a:ext>
            </a:extLst>
          </p:cNvPr>
          <p:cNvSpPr/>
          <p:nvPr/>
        </p:nvSpPr>
        <p:spPr>
          <a:xfrm>
            <a:off x="3097056" y="6132369"/>
            <a:ext cx="2284762" cy="546705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Zoo Keeping Technology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Alex O’Brien, Chair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cs typeface="Times New Roman"/>
              </a:rPr>
              <a:t>Vacant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2F21C4D2FC854391D925ED2FBBA92C" ma:contentTypeVersion="21" ma:contentTypeDescription="Create a new document." ma:contentTypeScope="" ma:versionID="285ccd1a325162bb0dbd722fe6b8c3a4">
  <xsd:schema xmlns:xsd="http://www.w3.org/2001/XMLSchema" xmlns:xs="http://www.w3.org/2001/XMLSchema" xmlns:p="http://schemas.microsoft.com/office/2006/metadata/properties" xmlns:ns2="04c0419d-644a-45bc-a728-dbad8d88e5df" xmlns:ns3="bc6cd6b6-b98e-4920-bded-d744d4fc35f1" targetNamespace="http://schemas.microsoft.com/office/2006/metadata/properties" ma:root="true" ma:fieldsID="0d7d6e26066114efc72b87266490c809" ns2:_="" ns3:_="">
    <xsd:import namespace="04c0419d-644a-45bc-a728-dbad8d88e5df"/>
    <xsd:import namespace="bc6cd6b6-b98e-4920-bded-d744d4fc35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0419d-644a-45bc-a728-dbad8d88e5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a199682-18ee-4490-8928-55ce5e3413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cd6b6-b98e-4920-bded-d744d4fc35f1" elementFormDefault="qualified">
    <xsd:import namespace="http://schemas.microsoft.com/office/2006/documentManagement/types"/>
    <xsd:import namespace="http://schemas.microsoft.com/office/infopath/2007/PartnerControls"/>
    <xsd:element name="SharedWithUsers" ma:index="6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eef7abe-cff3-4893-9891-4ba962b8c917}" ma:internalName="TaxCatchAll" ma:showField="CatchAllData" ma:web="bc6cd6b6-b98e-4920-bded-d744d4fc35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c6cd6b6-b98e-4920-bded-d744d4fc35f1" xsi:nil="true"/>
    <lcf76f155ced4ddcb4097134ff3c332f xmlns="04c0419d-644a-45bc-a728-dbad8d88e5d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E1C84A5-95BF-42C3-BC8D-5BB9B42798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BE9D77-7B01-4986-9F8E-791DC14C6D8F}"/>
</file>

<file path=customXml/itemProps3.xml><?xml version="1.0" encoding="utf-8"?>
<ds:datastoreItem xmlns:ds="http://schemas.openxmlformats.org/officeDocument/2006/customXml" ds:itemID="{537D20EF-9E06-4136-987E-CE9F52584EAE}">
  <ds:schemaRefs>
    <ds:schemaRef ds:uri="27273246-1198-4cdc-85d6-46efddf81540"/>
    <ds:schemaRef ds:uri="60b44e36-cddf-4e88-afb1-3acefa3da4f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43</TotalTime>
  <Words>259</Words>
  <Application>Microsoft Office PowerPoint</Application>
  <PresentationFormat>Custom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Pikes Peak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Alberto Teixeira - BPS Division - PPCC</dc:creator>
  <cp:lastModifiedBy>Gallop, Kayla</cp:lastModifiedBy>
  <cp:revision>8</cp:revision>
  <cp:lastPrinted>2023-08-10T18:48:22Z</cp:lastPrinted>
  <dcterms:created xsi:type="dcterms:W3CDTF">2009-03-18T19:02:37Z</dcterms:created>
  <dcterms:modified xsi:type="dcterms:W3CDTF">2024-05-10T17:01:44Z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0x0101009D75DFCA777C5548A8143F965723C33A</vt:lpwstr>
  </property>
  <property fmtid="{D5CDD505-2E9C-101B-9397-08002B2CF9AE}" pid="3" name="SharedWithUsers">
    <vt:lpwstr>4;#PPCC-BPS Administrative Visitors;#5;#PPCC-BPS Administrative Members</vt:lpwstr>
  </property>
  <property fmtid="{D5CDD505-2E9C-101B-9397-08002B2CF9AE}" pid="4" name="_ExtendedDescription">
    <vt:lpwstr/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  <property fmtid="{D5CDD505-2E9C-101B-9397-08002B2CF9AE}" pid="10" name="MediaServiceImageTags">
    <vt:lpwstr/>
  </property>
</Properties>
</file>