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6012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9AF086-0662-41CC-9A09-49F1EC2B6FBE}" v="5" dt="2024-01-17T18:09:44.1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747" autoAdjust="0"/>
  </p:normalViewPr>
  <p:slideViewPr>
    <p:cSldViewPr>
      <p:cViewPr varScale="1">
        <p:scale>
          <a:sx n="159" d="100"/>
          <a:sy n="159" d="100"/>
        </p:scale>
        <p:origin x="2616" y="138"/>
      </p:cViewPr>
      <p:guideLst>
        <p:guide orient="horz" pos="2160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ippo, Steve" userId="c5458ee6-7420-4627-96f7-6c2ddb3225a5" providerId="ADAL" clId="{7E759485-2FE1-42C5-8189-A2C9B3A334F3}"/>
    <pc:docChg chg="modSld">
      <pc:chgData name="Grippo, Steve" userId="c5458ee6-7420-4627-96f7-6c2ddb3225a5" providerId="ADAL" clId="{7E759485-2FE1-42C5-8189-A2C9B3A334F3}" dt="2023-10-23T22:34:55.625" v="42" actId="20577"/>
      <pc:docMkLst>
        <pc:docMk/>
      </pc:docMkLst>
      <pc:sldChg chg="modSp mod">
        <pc:chgData name="Grippo, Steve" userId="c5458ee6-7420-4627-96f7-6c2ddb3225a5" providerId="ADAL" clId="{7E759485-2FE1-42C5-8189-A2C9B3A334F3}" dt="2023-10-23T22:34:55.625" v="42" actId="20577"/>
        <pc:sldMkLst>
          <pc:docMk/>
          <pc:sldMk cId="0" sldId="256"/>
        </pc:sldMkLst>
        <pc:spChg chg="mod">
          <ac:chgData name="Grippo, Steve" userId="c5458ee6-7420-4627-96f7-6c2ddb3225a5" providerId="ADAL" clId="{7E759485-2FE1-42C5-8189-A2C9B3A334F3}" dt="2023-10-23T22:34:55.625" v="42" actId="20577"/>
          <ac:spMkLst>
            <pc:docMk/>
            <pc:sldMk cId="0" sldId="256"/>
            <ac:spMk id="46" creationId="{C99AD77D-BDF0-9E80-EAAD-1395904D176D}"/>
          </ac:spMkLst>
        </pc:spChg>
        <pc:spChg chg="mod">
          <ac:chgData name="Grippo, Steve" userId="c5458ee6-7420-4627-96f7-6c2ddb3225a5" providerId="ADAL" clId="{7E759485-2FE1-42C5-8189-A2C9B3A334F3}" dt="2023-10-23T22:34:08.879" v="23" actId="20577"/>
          <ac:spMkLst>
            <pc:docMk/>
            <pc:sldMk cId="0" sldId="256"/>
            <ac:spMk id="56" creationId="{00000000-0000-0000-0000-000000000000}"/>
          </ac:spMkLst>
        </pc:spChg>
        <pc:spChg chg="mod">
          <ac:chgData name="Grippo, Steve" userId="c5458ee6-7420-4627-96f7-6c2ddb3225a5" providerId="ADAL" clId="{7E759485-2FE1-42C5-8189-A2C9B3A334F3}" dt="2023-10-23T22:34:05.382" v="21" actId="20577"/>
          <ac:spMkLst>
            <pc:docMk/>
            <pc:sldMk cId="0" sldId="256"/>
            <ac:spMk id="66" creationId="{00000000-0000-0000-0000-000000000000}"/>
          </ac:spMkLst>
        </pc:spChg>
        <pc:spChg chg="mod">
          <ac:chgData name="Grippo, Steve" userId="c5458ee6-7420-4627-96f7-6c2ddb3225a5" providerId="ADAL" clId="{7E759485-2FE1-42C5-8189-A2C9B3A334F3}" dt="2023-10-23T22:34:32.808" v="30" actId="20577"/>
          <ac:spMkLst>
            <pc:docMk/>
            <pc:sldMk cId="0" sldId="256"/>
            <ac:spMk id="132" creationId="{00000000-0000-0000-0000-000000000000}"/>
          </ac:spMkLst>
        </pc:spChg>
      </pc:sldChg>
    </pc:docChg>
  </pc:docChgLst>
  <pc:docChgLst>
    <pc:chgData name="Grippo, Steve" userId="c5458ee6-7420-4627-96f7-6c2ddb3225a5" providerId="ADAL" clId="{BC9AF086-0662-41CC-9A09-49F1EC2B6FBE}"/>
    <pc:docChg chg="undo custSel modSld">
      <pc:chgData name="Grippo, Steve" userId="c5458ee6-7420-4627-96f7-6c2ddb3225a5" providerId="ADAL" clId="{BC9AF086-0662-41CC-9A09-49F1EC2B6FBE}" dt="2024-01-17T18:11:04.022" v="334" actId="14100"/>
      <pc:docMkLst>
        <pc:docMk/>
      </pc:docMkLst>
      <pc:sldChg chg="addSp delSp modSp mod">
        <pc:chgData name="Grippo, Steve" userId="c5458ee6-7420-4627-96f7-6c2ddb3225a5" providerId="ADAL" clId="{BC9AF086-0662-41CC-9A09-49F1EC2B6FBE}" dt="2024-01-17T18:11:04.022" v="334" actId="14100"/>
        <pc:sldMkLst>
          <pc:docMk/>
          <pc:sldMk cId="0" sldId="256"/>
        </pc:sldMkLst>
        <pc:spChg chg="add mod">
          <ac:chgData name="Grippo, Steve" userId="c5458ee6-7420-4627-96f7-6c2ddb3225a5" providerId="ADAL" clId="{BC9AF086-0662-41CC-9A09-49F1EC2B6FBE}" dt="2024-01-17T18:10:19.088" v="293" actId="1076"/>
          <ac:spMkLst>
            <pc:docMk/>
            <pc:sldMk cId="0" sldId="256"/>
            <ac:spMk id="2" creationId="{9950A38E-BDAB-9D1B-7D19-B53BAB049DCC}"/>
          </ac:spMkLst>
        </pc:spChg>
        <pc:spChg chg="add del mod">
          <ac:chgData name="Grippo, Steve" userId="c5458ee6-7420-4627-96f7-6c2ddb3225a5" providerId="ADAL" clId="{BC9AF086-0662-41CC-9A09-49F1EC2B6FBE}" dt="2024-01-12T22:53:50.624" v="47" actId="20577"/>
          <ac:spMkLst>
            <pc:docMk/>
            <pc:sldMk cId="0" sldId="256"/>
            <ac:spMk id="24" creationId="{00000000-0000-0000-0000-000000000000}"/>
          </ac:spMkLst>
        </pc:spChg>
        <pc:spChg chg="mod">
          <ac:chgData name="Grippo, Steve" userId="c5458ee6-7420-4627-96f7-6c2ddb3225a5" providerId="ADAL" clId="{BC9AF086-0662-41CC-9A09-49F1EC2B6FBE}" dt="2024-01-12T22:54:06.531" v="81" actId="20577"/>
          <ac:spMkLst>
            <pc:docMk/>
            <pc:sldMk cId="0" sldId="256"/>
            <ac:spMk id="25" creationId="{00000000-0000-0000-0000-000000000000}"/>
          </ac:spMkLst>
        </pc:spChg>
        <pc:spChg chg="mod">
          <ac:chgData name="Grippo, Steve" userId="c5458ee6-7420-4627-96f7-6c2ddb3225a5" providerId="ADAL" clId="{BC9AF086-0662-41CC-9A09-49F1EC2B6FBE}" dt="2024-01-17T18:11:04.022" v="334" actId="14100"/>
          <ac:spMkLst>
            <pc:docMk/>
            <pc:sldMk cId="0" sldId="256"/>
            <ac:spMk id="103" creationId="{00000000-0000-0000-0000-000000000000}"/>
          </ac:spMkLst>
        </pc:spChg>
        <pc:spChg chg="mod">
          <ac:chgData name="Grippo, Steve" userId="c5458ee6-7420-4627-96f7-6c2ddb3225a5" providerId="ADAL" clId="{BC9AF086-0662-41CC-9A09-49F1EC2B6FBE}" dt="2024-01-12T23:10:39.357" v="93" actId="20577"/>
          <ac:spMkLst>
            <pc:docMk/>
            <pc:sldMk cId="0" sldId="256"/>
            <ac:spMk id="132" creationId="{00000000-0000-0000-0000-000000000000}"/>
          </ac:spMkLst>
        </pc:spChg>
        <pc:spChg chg="mod">
          <ac:chgData name="Grippo, Steve" userId="c5458ee6-7420-4627-96f7-6c2ddb3225a5" providerId="ADAL" clId="{BC9AF086-0662-41CC-9A09-49F1EC2B6FBE}" dt="2024-01-17T18:10:54.442" v="332" actId="20577"/>
          <ac:spMkLst>
            <pc:docMk/>
            <pc:sldMk cId="0" sldId="256"/>
            <ac:spMk id="139" creationId="{00000000-0000-0000-0000-000000000000}"/>
          </ac:spMkLst>
        </pc:spChg>
      </pc:sldChg>
    </pc:docChg>
  </pc:docChgLst>
  <pc:docChgLst>
    <pc:chgData name="Grippo, Steve" userId="c5458ee6-7420-4627-96f7-6c2ddb3225a5" providerId="ADAL" clId="{51A29210-997C-42A8-A09C-2421E6DA7060}"/>
    <pc:docChg chg="modSld">
      <pc:chgData name="Grippo, Steve" userId="c5458ee6-7420-4627-96f7-6c2ddb3225a5" providerId="ADAL" clId="{51A29210-997C-42A8-A09C-2421E6DA7060}" dt="2023-08-28T15:14:07.992" v="286" actId="20577"/>
      <pc:docMkLst>
        <pc:docMk/>
      </pc:docMkLst>
      <pc:sldChg chg="modSp mod">
        <pc:chgData name="Grippo, Steve" userId="c5458ee6-7420-4627-96f7-6c2ddb3225a5" providerId="ADAL" clId="{51A29210-997C-42A8-A09C-2421E6DA7060}" dt="2023-08-28T15:14:07.992" v="286" actId="20577"/>
        <pc:sldMkLst>
          <pc:docMk/>
          <pc:sldMk cId="0" sldId="256"/>
        </pc:sldMkLst>
        <pc:spChg chg="mod">
          <ac:chgData name="Grippo, Steve" userId="c5458ee6-7420-4627-96f7-6c2ddb3225a5" providerId="ADAL" clId="{51A29210-997C-42A8-A09C-2421E6DA7060}" dt="2023-08-28T14:25:23.746" v="253" actId="20577"/>
          <ac:spMkLst>
            <pc:docMk/>
            <pc:sldMk cId="0" sldId="256"/>
            <ac:spMk id="4" creationId="{00000000-0000-0000-0000-000000000000}"/>
          </ac:spMkLst>
        </pc:spChg>
        <pc:spChg chg="mod">
          <ac:chgData name="Grippo, Steve" userId="c5458ee6-7420-4627-96f7-6c2ddb3225a5" providerId="ADAL" clId="{51A29210-997C-42A8-A09C-2421E6DA7060}" dt="2023-07-12T14:35:30.481" v="122" actId="1076"/>
          <ac:spMkLst>
            <pc:docMk/>
            <pc:sldMk cId="0" sldId="256"/>
            <ac:spMk id="12" creationId="{B3798801-1CE0-0F3C-61DB-81BE89C59F86}"/>
          </ac:spMkLst>
        </pc:spChg>
        <pc:spChg chg="mod">
          <ac:chgData name="Grippo, Steve" userId="c5458ee6-7420-4627-96f7-6c2ddb3225a5" providerId="ADAL" clId="{51A29210-997C-42A8-A09C-2421E6DA7060}" dt="2023-07-12T14:30:42.053" v="68" actId="1076"/>
          <ac:spMkLst>
            <pc:docMk/>
            <pc:sldMk cId="0" sldId="256"/>
            <ac:spMk id="20" creationId="{00000000-0000-0000-0000-000000000000}"/>
          </ac:spMkLst>
        </pc:spChg>
        <pc:spChg chg="mod">
          <ac:chgData name="Grippo, Steve" userId="c5458ee6-7420-4627-96f7-6c2ddb3225a5" providerId="ADAL" clId="{51A29210-997C-42A8-A09C-2421E6DA7060}" dt="2023-08-28T15:14:07.992" v="286" actId="20577"/>
          <ac:spMkLst>
            <pc:docMk/>
            <pc:sldMk cId="0" sldId="256"/>
            <ac:spMk id="24" creationId="{00000000-0000-0000-0000-000000000000}"/>
          </ac:spMkLst>
        </pc:spChg>
        <pc:spChg chg="mod">
          <ac:chgData name="Grippo, Steve" userId="c5458ee6-7420-4627-96f7-6c2ddb3225a5" providerId="ADAL" clId="{51A29210-997C-42A8-A09C-2421E6DA7060}" dt="2023-08-28T14:27:50.775" v="271" actId="1076"/>
          <ac:spMkLst>
            <pc:docMk/>
            <pc:sldMk cId="0" sldId="256"/>
            <ac:spMk id="25" creationId="{00000000-0000-0000-0000-000000000000}"/>
          </ac:spMkLst>
        </pc:spChg>
        <pc:spChg chg="mod">
          <ac:chgData name="Grippo, Steve" userId="c5458ee6-7420-4627-96f7-6c2ddb3225a5" providerId="ADAL" clId="{51A29210-997C-42A8-A09C-2421E6DA7060}" dt="2023-07-12T14:30:52.729" v="70" actId="1076"/>
          <ac:spMkLst>
            <pc:docMk/>
            <pc:sldMk cId="0" sldId="256"/>
            <ac:spMk id="31" creationId="{00000000-0000-0000-0000-000000000000}"/>
          </ac:spMkLst>
        </pc:spChg>
        <pc:spChg chg="mod">
          <ac:chgData name="Grippo, Steve" userId="c5458ee6-7420-4627-96f7-6c2ddb3225a5" providerId="ADAL" clId="{51A29210-997C-42A8-A09C-2421E6DA7060}" dt="2023-08-28T14:24:33.331" v="245" actId="20577"/>
          <ac:spMkLst>
            <pc:docMk/>
            <pc:sldMk cId="0" sldId="256"/>
            <ac:spMk id="32" creationId="{00000000-0000-0000-0000-000000000000}"/>
          </ac:spMkLst>
        </pc:spChg>
        <pc:spChg chg="mod">
          <ac:chgData name="Grippo, Steve" userId="c5458ee6-7420-4627-96f7-6c2ddb3225a5" providerId="ADAL" clId="{51A29210-997C-42A8-A09C-2421E6DA7060}" dt="2023-07-12T14:30:44.845" v="69" actId="1076"/>
          <ac:spMkLst>
            <pc:docMk/>
            <pc:sldMk cId="0" sldId="256"/>
            <ac:spMk id="33" creationId="{00000000-0000-0000-0000-000000000000}"/>
          </ac:spMkLst>
        </pc:spChg>
        <pc:spChg chg="mod">
          <ac:chgData name="Grippo, Steve" userId="c5458ee6-7420-4627-96f7-6c2ddb3225a5" providerId="ADAL" clId="{51A29210-997C-42A8-A09C-2421E6DA7060}" dt="2023-08-28T14:23:32.235" v="243" actId="20577"/>
          <ac:spMkLst>
            <pc:docMk/>
            <pc:sldMk cId="0" sldId="256"/>
            <ac:spMk id="36" creationId="{00000000-0000-0000-0000-000000000000}"/>
          </ac:spMkLst>
        </pc:spChg>
        <pc:spChg chg="mod">
          <ac:chgData name="Grippo, Steve" userId="c5458ee6-7420-4627-96f7-6c2ddb3225a5" providerId="ADAL" clId="{51A29210-997C-42A8-A09C-2421E6DA7060}" dt="2023-07-12T14:35:05.944" v="115" actId="1076"/>
          <ac:spMkLst>
            <pc:docMk/>
            <pc:sldMk cId="0" sldId="256"/>
            <ac:spMk id="38" creationId="{00000000-0000-0000-0000-000000000000}"/>
          </ac:spMkLst>
        </pc:spChg>
        <pc:spChg chg="mod">
          <ac:chgData name="Grippo, Steve" userId="c5458ee6-7420-4627-96f7-6c2ddb3225a5" providerId="ADAL" clId="{51A29210-997C-42A8-A09C-2421E6DA7060}" dt="2023-08-28T14:27:40.500" v="270" actId="1076"/>
          <ac:spMkLst>
            <pc:docMk/>
            <pc:sldMk cId="0" sldId="256"/>
            <ac:spMk id="46" creationId="{C99AD77D-BDF0-9E80-EAAD-1395904D176D}"/>
          </ac:spMkLst>
        </pc:spChg>
        <pc:spChg chg="mod">
          <ac:chgData name="Grippo, Steve" userId="c5458ee6-7420-4627-96f7-6c2ddb3225a5" providerId="ADAL" clId="{51A29210-997C-42A8-A09C-2421E6DA7060}" dt="2023-07-12T14:30:55.417" v="71" actId="1076"/>
          <ac:spMkLst>
            <pc:docMk/>
            <pc:sldMk cId="0" sldId="256"/>
            <ac:spMk id="56" creationId="{00000000-0000-0000-0000-000000000000}"/>
          </ac:spMkLst>
        </pc:spChg>
        <pc:spChg chg="mod">
          <ac:chgData name="Grippo, Steve" userId="c5458ee6-7420-4627-96f7-6c2ddb3225a5" providerId="ADAL" clId="{51A29210-997C-42A8-A09C-2421E6DA7060}" dt="2023-07-24T23:02:29.280" v="167" actId="20577"/>
          <ac:spMkLst>
            <pc:docMk/>
            <pc:sldMk cId="0" sldId="256"/>
            <ac:spMk id="58" creationId="{00000000-0000-0000-0000-000000000000}"/>
          </ac:spMkLst>
        </pc:spChg>
        <pc:spChg chg="mod">
          <ac:chgData name="Grippo, Steve" userId="c5458ee6-7420-4627-96f7-6c2ddb3225a5" providerId="ADAL" clId="{51A29210-997C-42A8-A09C-2421E6DA7060}" dt="2023-08-28T14:25:45.186" v="268" actId="20577"/>
          <ac:spMkLst>
            <pc:docMk/>
            <pc:sldMk cId="0" sldId="256"/>
            <ac:spMk id="66" creationId="{00000000-0000-0000-0000-000000000000}"/>
          </ac:spMkLst>
        </pc:spChg>
        <pc:spChg chg="mod">
          <ac:chgData name="Grippo, Steve" userId="c5458ee6-7420-4627-96f7-6c2ddb3225a5" providerId="ADAL" clId="{51A29210-997C-42A8-A09C-2421E6DA7060}" dt="2023-07-12T14:35:01.334" v="114" actId="1076"/>
          <ac:spMkLst>
            <pc:docMk/>
            <pc:sldMk cId="0" sldId="256"/>
            <ac:spMk id="101" creationId="{00000000-0000-0000-0000-000000000000}"/>
          </ac:spMkLst>
        </pc:spChg>
        <pc:spChg chg="mod">
          <ac:chgData name="Grippo, Steve" userId="c5458ee6-7420-4627-96f7-6c2ddb3225a5" providerId="ADAL" clId="{51A29210-997C-42A8-A09C-2421E6DA7060}" dt="2023-07-12T14:31:03.523" v="73" actId="1076"/>
          <ac:spMkLst>
            <pc:docMk/>
            <pc:sldMk cId="0" sldId="256"/>
            <ac:spMk id="103" creationId="{00000000-0000-0000-0000-000000000000}"/>
          </ac:spMkLst>
        </pc:spChg>
        <pc:spChg chg="mod">
          <ac:chgData name="Grippo, Steve" userId="c5458ee6-7420-4627-96f7-6c2ddb3225a5" providerId="ADAL" clId="{51A29210-997C-42A8-A09C-2421E6DA7060}" dt="2023-08-28T14:25:07.540" v="251" actId="20577"/>
          <ac:spMkLst>
            <pc:docMk/>
            <pc:sldMk cId="0" sldId="256"/>
            <ac:spMk id="132" creationId="{00000000-0000-0000-0000-000000000000}"/>
          </ac:spMkLst>
        </pc:spChg>
        <pc:spChg chg="mod">
          <ac:chgData name="Grippo, Steve" userId="c5458ee6-7420-4627-96f7-6c2ddb3225a5" providerId="ADAL" clId="{51A29210-997C-42A8-A09C-2421E6DA7060}" dt="2023-07-12T14:30:59.325" v="72" actId="1076"/>
          <ac:spMkLst>
            <pc:docMk/>
            <pc:sldMk cId="0" sldId="256"/>
            <ac:spMk id="139" creationId="{00000000-0000-0000-0000-000000000000}"/>
          </ac:spMkLst>
        </pc:spChg>
        <pc:spChg chg="mod">
          <ac:chgData name="Grippo, Steve" userId="c5458ee6-7420-4627-96f7-6c2ddb3225a5" providerId="ADAL" clId="{51A29210-997C-42A8-A09C-2421E6DA7060}" dt="2023-07-12T14:32:43.067" v="89" actId="20577"/>
          <ac:spMkLst>
            <pc:docMk/>
            <pc:sldMk cId="0" sldId="256"/>
            <ac:spMk id="140" creationId="{00000000-0000-0000-0000-000000000000}"/>
          </ac:spMkLst>
        </pc:spChg>
        <pc:cxnChg chg="mod">
          <ac:chgData name="Grippo, Steve" userId="c5458ee6-7420-4627-96f7-6c2ddb3225a5" providerId="ADAL" clId="{51A29210-997C-42A8-A09C-2421E6DA7060}" dt="2023-08-28T14:22:58.179" v="223" actId="14100"/>
          <ac:cxnSpMkLst>
            <pc:docMk/>
            <pc:sldMk cId="0" sldId="256"/>
            <ac:cxnSpMk id="6" creationId="{8967CADE-0C3E-DC4F-DA1A-C6E1307D74E1}"/>
          </ac:cxnSpMkLst>
        </pc:cxnChg>
        <pc:cxnChg chg="mod">
          <ac:chgData name="Grippo, Steve" userId="c5458ee6-7420-4627-96f7-6c2ddb3225a5" providerId="ADAL" clId="{51A29210-997C-42A8-A09C-2421E6DA7060}" dt="2023-07-12T14:30:42.053" v="68" actId="1076"/>
          <ac:cxnSpMkLst>
            <pc:docMk/>
            <pc:sldMk cId="0" sldId="256"/>
            <ac:cxnSpMk id="88" creationId="{00000000-0000-0000-0000-00000000000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130430"/>
            <a:ext cx="816102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3886200"/>
            <a:ext cx="672084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274643"/>
            <a:ext cx="226861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9" y="274643"/>
            <a:ext cx="6645831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406905"/>
            <a:ext cx="816102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2906713"/>
            <a:ext cx="816102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9" y="1600205"/>
            <a:ext cx="44572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1600205"/>
            <a:ext cx="44572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74638"/>
            <a:ext cx="864108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535113"/>
            <a:ext cx="42421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174875"/>
            <a:ext cx="42421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9" y="1535113"/>
            <a:ext cx="424386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9" y="2174875"/>
            <a:ext cx="424386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1/17/2024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1/17/2024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1/17/2024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2" y="273050"/>
            <a:ext cx="315872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73055"/>
            <a:ext cx="53673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2" y="1435103"/>
            <a:ext cx="315872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4800600"/>
            <a:ext cx="576072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12775"/>
            <a:ext cx="576072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367338"/>
            <a:ext cx="576072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74638"/>
            <a:ext cx="86410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600205"/>
            <a:ext cx="86410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356355"/>
            <a:ext cx="2240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8DDF4-F2AC-4195-9129-4BC97BCCBF70}" type="datetimeFigureOut">
              <a:rPr lang="en-US" smtClean="0"/>
              <a:pPr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356355"/>
            <a:ext cx="3040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356355"/>
            <a:ext cx="2240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6B594-5B43-41C1-B612-C8CEE37C00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hssadminstaff@pikespeak.ed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900634" y="38100"/>
            <a:ext cx="5355517" cy="571500"/>
          </a:xfrm>
          <a:prstGeom prst="roundRect">
            <a:avLst/>
          </a:prstGeom>
          <a:solidFill>
            <a:schemeClr val="bg2">
              <a:lumMod val="9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Division of Arts, Humanities and Social Sciences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(AHSS)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828800" y="735317"/>
            <a:ext cx="1245534" cy="381000"/>
          </a:xfrm>
          <a:prstGeom prst="roundRect">
            <a:avLst/>
          </a:prstGeom>
          <a:solidFill>
            <a:schemeClr val="bg2">
              <a:lumMod val="9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Assistant to the Dean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Steve Grippo 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114110" y="1470002"/>
            <a:ext cx="2952221" cy="42862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b="1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ANT - Anthropology 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Sandi Harvey, Chair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Gwendolyn Wallen-</a:t>
            </a:r>
            <a:r>
              <a:rPr lang="en-US" sz="900" dirty="0" err="1">
                <a:solidFill>
                  <a:schemeClr val="accent1">
                    <a:lumMod val="75000"/>
                  </a:schemeClr>
                </a:solidFill>
              </a:rPr>
              <a:t>Sena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493742" y="820620"/>
            <a:ext cx="2192959" cy="471619"/>
          </a:xfrm>
          <a:prstGeom prst="roundRect">
            <a:avLst>
              <a:gd name="adj" fmla="val 16667"/>
            </a:avLst>
          </a:prstGeom>
          <a:solidFill>
            <a:schemeClr val="bg2">
              <a:lumMod val="9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1000" b="1" dirty="0">
              <a:solidFill>
                <a:schemeClr val="tx1"/>
              </a:solidFill>
            </a:endParaRPr>
          </a:p>
          <a:p>
            <a:pPr algn="ctr"/>
            <a:r>
              <a:rPr lang="en-US" sz="1000" b="1" dirty="0">
                <a:solidFill>
                  <a:schemeClr val="tx1"/>
                </a:solidFill>
              </a:rPr>
              <a:t>Associate Dean – </a:t>
            </a: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</a:rPr>
              <a:t>Benjy Davies</a:t>
            </a: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07090" y="3572010"/>
            <a:ext cx="2940939" cy="433241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schemeClr val="tx1"/>
              </a:solidFill>
            </a:endParaRPr>
          </a:p>
          <a:p>
            <a:pPr algn="ctr"/>
            <a:endParaRPr lang="en-US" sz="600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ESL – English as a second language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Andrew Likins, Chair 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Margaret Cordova, Barbara Overgaard</a:t>
            </a:r>
          </a:p>
          <a:p>
            <a:pPr algn="ctr"/>
            <a:endParaRPr lang="en-US" sz="600" dirty="0">
              <a:solidFill>
                <a:schemeClr val="tx1"/>
              </a:solidFill>
            </a:endParaRPr>
          </a:p>
          <a:p>
            <a:pPr algn="ctr"/>
            <a:r>
              <a:rPr lang="en-US" sz="6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6122209" y="5290899"/>
            <a:ext cx="2978866" cy="638441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PSY - Psychology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Misty Hull, Chair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Jason Dias, Cindy Kamilar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135328" y="4762713"/>
            <a:ext cx="2952219" cy="506853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schemeClr val="tx1"/>
              </a:solidFill>
            </a:endParaRPr>
          </a:p>
          <a:p>
            <a:pPr algn="ctr"/>
            <a:endParaRPr lang="en-US" sz="900" b="1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PSC – Political Science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Benjy Davies, Interim Chair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Elsa Dias</a:t>
            </a:r>
          </a:p>
          <a:p>
            <a:pPr algn="ctr"/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600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198774" y="4380085"/>
            <a:ext cx="2940939" cy="433241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JOU - Journalism</a:t>
            </a:r>
            <a:endParaRPr lang="en-US" sz="900" dirty="0">
              <a:solidFill>
                <a:schemeClr val="tx1"/>
              </a:solidFill>
            </a:endParaRP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Sarah McMahon,  Chair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6114110" y="1925662"/>
            <a:ext cx="2952219" cy="554963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ART - Art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Harley Acres, Chair 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Laura Ben-Amots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Lance Timco, 0.5</a:t>
            </a:r>
          </a:p>
          <a:p>
            <a:pPr algn="ctr"/>
            <a:endParaRPr lang="en-US" sz="600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203536" y="4005251"/>
            <a:ext cx="2952219" cy="371041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HUM - Humanities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Martin Conrad, Chair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6137586" y="3895180"/>
            <a:ext cx="2952219" cy="48251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MUS - Music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Gayle Grace, Chair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Shazia Ali</a:t>
            </a:r>
            <a:endParaRPr lang="en-US" sz="600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6122209" y="3003762"/>
            <a:ext cx="2952219" cy="34299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DAN - Dance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Stephanie Kobes-Newcomb, Chair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6130395" y="6429629"/>
            <a:ext cx="2970680" cy="33872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THE - Theatre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Sarah Shaver, Chair</a:t>
            </a:r>
          </a:p>
        </p:txBody>
      </p:sp>
      <p:sp>
        <p:nvSpPr>
          <p:cNvPr id="132" name="Rounded Rectangle 131"/>
          <p:cNvSpPr/>
          <p:nvPr/>
        </p:nvSpPr>
        <p:spPr>
          <a:xfrm>
            <a:off x="7557862" y="104775"/>
            <a:ext cx="1841362" cy="428625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400" b="1">
                <a:solidFill>
                  <a:schemeClr val="tx1"/>
                </a:solidFill>
              </a:rPr>
              <a:t>January 2024</a:t>
            </a:r>
            <a:endParaRPr lang="en-US" sz="1400" b="1" dirty="0">
              <a:solidFill>
                <a:schemeClr val="tx1"/>
              </a:solidFill>
            </a:endParaRP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473320" y="1272879"/>
            <a:ext cx="2413543" cy="535063"/>
          </a:xfrm>
          <a:prstGeom prst="roundRect">
            <a:avLst>
              <a:gd name="adj" fmla="val 16667"/>
            </a:avLst>
          </a:prstGeom>
          <a:solidFill>
            <a:schemeClr val="bg2">
              <a:lumMod val="9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</a:endParaRPr>
          </a:p>
          <a:p>
            <a:pPr algn="ctr"/>
            <a:r>
              <a:rPr lang="en-US" sz="1000" b="1" dirty="0">
                <a:solidFill>
                  <a:schemeClr val="tx1"/>
                </a:solidFill>
              </a:rPr>
              <a:t>Associate Dean – </a:t>
            </a: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</a:rPr>
              <a:t>Audrey Hillyer</a:t>
            </a: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</p:txBody>
      </p:sp>
      <p:cxnSp>
        <p:nvCxnSpPr>
          <p:cNvPr id="131" name="Straight Connector 130"/>
          <p:cNvCxnSpPr/>
          <p:nvPr/>
        </p:nvCxnSpPr>
        <p:spPr>
          <a:xfrm>
            <a:off x="3574397" y="566524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ounded Rectangle 65"/>
          <p:cNvSpPr/>
          <p:nvPr/>
        </p:nvSpPr>
        <p:spPr>
          <a:xfrm>
            <a:off x="203536" y="2223576"/>
            <a:ext cx="2952221" cy="135048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b="1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ENG - English 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LaChelle Schilling, Writing Program Chair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Carol J Parker, Chair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Billie Jo Giles, Chair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Teresa Aggen, Jo-Ellen Becco, Brook Bhagat, Lorraine Coke-Clark, Emily Forand, Dionne Howell, Mark King, Jessica Korthals, Tom Lovell, Lisa Macedo, Sylva Miller, Amie Sharp, Mandy Solomon, Eric Stephenson, Patrick Vallee, Dana Zimbleman</a:t>
            </a:r>
          </a:p>
          <a:p>
            <a:pPr algn="ctr"/>
            <a:endParaRPr lang="en-US" sz="600" dirty="0">
              <a:solidFill>
                <a:schemeClr val="tx1"/>
              </a:solidFill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6114109" y="2501239"/>
            <a:ext cx="2952219" cy="48251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COM - Communication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Kristy Callihan, Chair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Stephen Collins, Sheryl Rix, Katie Wheeler</a:t>
            </a:r>
          </a:p>
        </p:txBody>
      </p:sp>
      <p:sp>
        <p:nvSpPr>
          <p:cNvPr id="103" name="Rounded Rectangle 102"/>
          <p:cNvSpPr/>
          <p:nvPr/>
        </p:nvSpPr>
        <p:spPr>
          <a:xfrm>
            <a:off x="185037" y="5718782"/>
            <a:ext cx="2943441" cy="638441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schemeClr val="tx1"/>
              </a:solidFill>
            </a:endParaRPr>
          </a:p>
          <a:p>
            <a:pPr algn="ctr"/>
            <a:br>
              <a:rPr lang="en-US" sz="900" b="1" dirty="0">
                <a:solidFill>
                  <a:schemeClr val="tx1"/>
                </a:solidFill>
              </a:rPr>
            </a:br>
            <a:r>
              <a:rPr lang="en-US" sz="900" b="1" dirty="0">
                <a:solidFill>
                  <a:schemeClr val="tx1"/>
                </a:solidFill>
              </a:rPr>
              <a:t>WOL - World Languages</a:t>
            </a:r>
            <a:r>
              <a:rPr lang="en-US" sz="9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Majel Campbell, Chair/SPA Lead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Amy Cornish – FRE Lead, Martha Ramallo, 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March Sustarsic Harvey</a:t>
            </a:r>
          </a:p>
          <a:p>
            <a:pPr algn="ctr"/>
            <a:endParaRPr lang="en-US" sz="900" dirty="0">
              <a:solidFill>
                <a:schemeClr val="tx1"/>
              </a:solidFill>
            </a:endParaRPr>
          </a:p>
          <a:p>
            <a:pPr algn="ctr"/>
            <a:endParaRPr lang="en-US" sz="600" dirty="0">
              <a:solidFill>
                <a:schemeClr val="tx1"/>
              </a:solidFill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182665" y="5228959"/>
            <a:ext cx="2935939" cy="472847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schemeClr val="tx1"/>
              </a:solidFill>
            </a:endParaRPr>
          </a:p>
          <a:p>
            <a:pPr algn="ctr"/>
            <a:endParaRPr lang="en-US" sz="900" b="1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PHI - Philosophy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Christine Peebles, Chair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Bruce McCluggage, Dan Shaw</a:t>
            </a:r>
          </a:p>
          <a:p>
            <a:pPr algn="ctr"/>
            <a:endParaRPr lang="en-US" sz="600" dirty="0">
              <a:solidFill>
                <a:schemeClr val="tx1"/>
              </a:solidFill>
            </a:endParaRPr>
          </a:p>
          <a:p>
            <a:pPr algn="ctr"/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0" name="Rounded Rectangle 139"/>
          <p:cNvSpPr/>
          <p:nvPr/>
        </p:nvSpPr>
        <p:spPr>
          <a:xfrm>
            <a:off x="6128400" y="3355638"/>
            <a:ext cx="2966076" cy="517905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HIS - History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Glenn Rohlfing, Chair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Wayne Artis, Kathy Sturdevant</a:t>
            </a:r>
          </a:p>
          <a:p>
            <a:pPr algn="ctr"/>
            <a:endParaRPr lang="en-US" sz="600" dirty="0">
              <a:solidFill>
                <a:schemeClr val="tx1"/>
              </a:solidFill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362379" y="518837"/>
            <a:ext cx="1110092" cy="30480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r>
              <a:rPr lang="en-US" sz="800" b="1" dirty="0">
                <a:solidFill>
                  <a:schemeClr val="tx1"/>
                </a:solidFill>
              </a:rPr>
              <a:t>Admin III </a:t>
            </a:r>
          </a:p>
          <a:p>
            <a:pPr algn="ctr"/>
            <a:r>
              <a:rPr lang="en-US" sz="800" dirty="0">
                <a:solidFill>
                  <a:schemeClr val="accent1">
                    <a:lumMod val="75000"/>
                  </a:schemeClr>
                </a:solidFill>
              </a:rPr>
              <a:t>Cecilia Kruger</a:t>
            </a: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</p:txBody>
      </p:sp>
      <p:cxnSp>
        <p:nvCxnSpPr>
          <p:cNvPr id="73" name="Straight Connector 72"/>
          <p:cNvCxnSpPr>
            <a:stCxn id="4" idx="2"/>
            <a:endCxn id="4" idx="2"/>
          </p:cNvCxnSpPr>
          <p:nvPr/>
        </p:nvCxnSpPr>
        <p:spPr>
          <a:xfrm>
            <a:off x="4578393" y="6096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802188" y="9906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cxnSpLocks/>
            <a:stCxn id="20" idx="0"/>
            <a:endCxn id="20" idx="0"/>
          </p:cNvCxnSpPr>
          <p:nvPr/>
        </p:nvCxnSpPr>
        <p:spPr>
          <a:xfrm>
            <a:off x="1677560" y="357201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ounded Rectangle 103"/>
          <p:cNvSpPr/>
          <p:nvPr/>
        </p:nvSpPr>
        <p:spPr>
          <a:xfrm>
            <a:off x="3683658" y="649918"/>
            <a:ext cx="2186587" cy="604380"/>
          </a:xfrm>
          <a:prstGeom prst="roundRect">
            <a:avLst/>
          </a:prstGeom>
          <a:solidFill>
            <a:schemeClr val="bg2">
              <a:lumMod val="9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Executive Dean</a:t>
            </a:r>
          </a:p>
          <a:p>
            <a:pPr algn="ctr"/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Deidre Schoolcraft</a:t>
            </a:r>
          </a:p>
        </p:txBody>
      </p:sp>
      <p:cxnSp>
        <p:nvCxnSpPr>
          <p:cNvPr id="95" name="Straight Connector 94"/>
          <p:cNvCxnSpPr>
            <a:cxnSpLocks/>
            <a:endCxn id="19" idx="1"/>
          </p:cNvCxnSpPr>
          <p:nvPr/>
        </p:nvCxnSpPr>
        <p:spPr>
          <a:xfrm>
            <a:off x="5864112" y="842615"/>
            <a:ext cx="629630" cy="2138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cxnSpLocks/>
            <a:stCxn id="81" idx="3"/>
          </p:cNvCxnSpPr>
          <p:nvPr/>
        </p:nvCxnSpPr>
        <p:spPr>
          <a:xfrm flipV="1">
            <a:off x="2886863" y="1173002"/>
            <a:ext cx="796795" cy="3674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cxnSpLocks/>
            <a:endCxn id="104" idx="1"/>
          </p:cNvCxnSpPr>
          <p:nvPr/>
        </p:nvCxnSpPr>
        <p:spPr>
          <a:xfrm flipV="1">
            <a:off x="3074334" y="952108"/>
            <a:ext cx="609324" cy="27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ounded Rectangle 57"/>
          <p:cNvSpPr/>
          <p:nvPr/>
        </p:nvSpPr>
        <p:spPr>
          <a:xfrm>
            <a:off x="3953898" y="1479175"/>
            <a:ext cx="1542138" cy="39407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b="1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DTSC Art Gallery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Madeline </a:t>
            </a:r>
            <a:r>
              <a:rPr lang="en-US" sz="900" dirty="0" err="1">
                <a:solidFill>
                  <a:schemeClr val="accent1">
                    <a:lumMod val="75000"/>
                  </a:schemeClr>
                </a:solidFill>
              </a:rPr>
              <a:t>Zeikus</a:t>
            </a:r>
            <a:r>
              <a:rPr lang="en-US" sz="900">
                <a:solidFill>
                  <a:schemeClr val="accent1">
                    <a:lumMod val="75000"/>
                  </a:schemeClr>
                </a:solidFill>
              </a:rPr>
              <a:t>        </a:t>
            </a:r>
            <a:r>
              <a:rPr lang="en-US" sz="900" dirty="0">
                <a:solidFill>
                  <a:srgbClr val="0070C0"/>
                </a:solidFill>
              </a:rPr>
              <a:t>Director</a:t>
            </a:r>
          </a:p>
          <a:p>
            <a:pPr algn="ctr"/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102" name="Straight Connector 101"/>
          <p:cNvCxnSpPr>
            <a:endCxn id="58" idx="0"/>
          </p:cNvCxnSpPr>
          <p:nvPr/>
        </p:nvCxnSpPr>
        <p:spPr>
          <a:xfrm flipH="1">
            <a:off x="4724967" y="1245428"/>
            <a:ext cx="13782" cy="2337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/>
          <p:nvPr/>
        </p:nvSpPr>
        <p:spPr>
          <a:xfrm>
            <a:off x="194267" y="4833477"/>
            <a:ext cx="2943441" cy="37850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LIT - Literature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Carol J Parker, Chair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362379" y="190462"/>
            <a:ext cx="1117711" cy="30480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r>
              <a:rPr lang="en-US" sz="800" b="1" dirty="0">
                <a:solidFill>
                  <a:schemeClr val="tx1"/>
                </a:solidFill>
              </a:rPr>
              <a:t>Admin II </a:t>
            </a:r>
          </a:p>
          <a:p>
            <a:pPr algn="ctr"/>
            <a:r>
              <a:rPr lang="en-US" sz="800" dirty="0">
                <a:solidFill>
                  <a:schemeClr val="accent1">
                    <a:lumMod val="75000"/>
                  </a:schemeClr>
                </a:solidFill>
              </a:rPr>
              <a:t>Marlene Leonis</a:t>
            </a: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</p:txBody>
      </p:sp>
      <p:cxnSp>
        <p:nvCxnSpPr>
          <p:cNvPr id="108" name="Straight Connector 107"/>
          <p:cNvCxnSpPr>
            <a:cxnSpLocks/>
          </p:cNvCxnSpPr>
          <p:nvPr/>
        </p:nvCxnSpPr>
        <p:spPr>
          <a:xfrm>
            <a:off x="7568076" y="1292239"/>
            <a:ext cx="0" cy="1671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" name="Rounded Rectangle 115"/>
          <p:cNvSpPr/>
          <p:nvPr/>
        </p:nvSpPr>
        <p:spPr>
          <a:xfrm>
            <a:off x="362379" y="841762"/>
            <a:ext cx="1106922" cy="30480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r>
              <a:rPr lang="en-US" sz="800" b="1" dirty="0">
                <a:solidFill>
                  <a:schemeClr val="tx1"/>
                </a:solidFill>
              </a:rPr>
              <a:t>Admin III</a:t>
            </a:r>
          </a:p>
          <a:p>
            <a:pPr algn="ctr"/>
            <a:r>
              <a:rPr lang="en-US" sz="800" dirty="0">
                <a:solidFill>
                  <a:schemeClr val="accent1">
                    <a:lumMod val="75000"/>
                  </a:schemeClr>
                </a:solidFill>
              </a:rPr>
              <a:t>Laurie Taylor</a:t>
            </a:r>
            <a:endParaRPr lang="en-US" sz="800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967CADE-0C3E-DC4F-DA1A-C6E1307D74E1}"/>
              </a:ext>
            </a:extLst>
          </p:cNvPr>
          <p:cNvCxnSpPr>
            <a:cxnSpLocks/>
          </p:cNvCxnSpPr>
          <p:nvPr/>
        </p:nvCxnSpPr>
        <p:spPr>
          <a:xfrm flipV="1">
            <a:off x="1685942" y="1803048"/>
            <a:ext cx="0" cy="4067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23">
            <a:extLst>
              <a:ext uri="{FF2B5EF4-FFF2-40B4-BE49-F238E27FC236}">
                <a16:creationId xmlns:a16="http://schemas.microsoft.com/office/drawing/2014/main" id="{B3798801-1CE0-0F3C-61DB-81BE89C59F86}"/>
              </a:ext>
            </a:extLst>
          </p:cNvPr>
          <p:cNvSpPr/>
          <p:nvPr/>
        </p:nvSpPr>
        <p:spPr>
          <a:xfrm>
            <a:off x="6130395" y="5929340"/>
            <a:ext cx="2973854" cy="493343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b="1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SOC - Sociology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Gina Thorne, Chair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Sharon Bjorkman, Gloria Nikolai</a:t>
            </a:r>
          </a:p>
          <a:p>
            <a:pPr algn="ctr"/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46F8869-6A12-5E5C-A8F8-81544250E941}"/>
              </a:ext>
            </a:extLst>
          </p:cNvPr>
          <p:cNvCxnSpPr>
            <a:cxnSpLocks/>
          </p:cNvCxnSpPr>
          <p:nvPr/>
        </p:nvCxnSpPr>
        <p:spPr>
          <a:xfrm>
            <a:off x="1480090" y="385028"/>
            <a:ext cx="356329" cy="3626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45E4F69-0220-68D6-7834-EBAE50B10250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1472471" y="747662"/>
            <a:ext cx="356329" cy="1781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8AE1A06-6674-7E06-FA96-FA8AC11347B8}"/>
              </a:ext>
            </a:extLst>
          </p:cNvPr>
          <p:cNvCxnSpPr>
            <a:cxnSpLocks/>
          </p:cNvCxnSpPr>
          <p:nvPr/>
        </p:nvCxnSpPr>
        <p:spPr>
          <a:xfrm>
            <a:off x="1476285" y="1011769"/>
            <a:ext cx="360134" cy="302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37">
            <a:extLst>
              <a:ext uri="{FF2B5EF4-FFF2-40B4-BE49-F238E27FC236}">
                <a16:creationId xmlns:a16="http://schemas.microsoft.com/office/drawing/2014/main" id="{C99AD77D-BDF0-9E80-EAAD-1395904D176D}"/>
              </a:ext>
            </a:extLst>
          </p:cNvPr>
          <p:cNvSpPr/>
          <p:nvPr/>
        </p:nvSpPr>
        <p:spPr>
          <a:xfrm>
            <a:off x="6137586" y="4400864"/>
            <a:ext cx="2958949" cy="33872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PHO - Photography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Cynthia Holling-Morris</a:t>
            </a:r>
            <a:r>
              <a:rPr lang="en-US" sz="900">
                <a:solidFill>
                  <a:schemeClr val="accent1">
                    <a:lumMod val="75000"/>
                  </a:schemeClr>
                </a:solidFill>
              </a:rPr>
              <a:t>, Chair, 0.5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50A38E-BDAB-9D1B-7D19-B53BAB049DCC}"/>
              </a:ext>
            </a:extLst>
          </p:cNvPr>
          <p:cNvSpPr txBox="1"/>
          <p:nvPr/>
        </p:nvSpPr>
        <p:spPr>
          <a:xfrm>
            <a:off x="3255376" y="6278509"/>
            <a:ext cx="278784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AHSS Division Phone: 719-502-3200</a:t>
            </a:r>
          </a:p>
          <a:p>
            <a:r>
              <a:rPr lang="en-US" sz="900" dirty="0"/>
              <a:t>AHSS Division Email: </a:t>
            </a:r>
            <a:r>
              <a:rPr lang="en-US" sz="900" dirty="0">
                <a:hlinkClick r:id="rId2"/>
              </a:rPr>
              <a:t>ahssadminstaff@pikespeak.edu</a:t>
            </a:r>
            <a:endParaRPr lang="en-US" sz="900" dirty="0"/>
          </a:p>
          <a:p>
            <a:endParaRPr 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2F21C4D2FC854391D925ED2FBBA92C" ma:contentTypeVersion="21" ma:contentTypeDescription="Create a new document." ma:contentTypeScope="" ma:versionID="285ccd1a325162bb0dbd722fe6b8c3a4">
  <xsd:schema xmlns:xsd="http://www.w3.org/2001/XMLSchema" xmlns:xs="http://www.w3.org/2001/XMLSchema" xmlns:p="http://schemas.microsoft.com/office/2006/metadata/properties" xmlns:ns2="04c0419d-644a-45bc-a728-dbad8d88e5df" xmlns:ns3="bc6cd6b6-b98e-4920-bded-d744d4fc35f1" targetNamespace="http://schemas.microsoft.com/office/2006/metadata/properties" ma:root="true" ma:fieldsID="0d7d6e26066114efc72b87266490c809" ns2:_="" ns3:_="">
    <xsd:import namespace="04c0419d-644a-45bc-a728-dbad8d88e5df"/>
    <xsd:import namespace="bc6cd6b6-b98e-4920-bded-d744d4fc35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c0419d-644a-45bc-a728-dbad8d88e5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a199682-18ee-4490-8928-55ce5e3413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6cd6b6-b98e-4920-bded-d744d4fc35f1" elementFormDefault="qualified">
    <xsd:import namespace="http://schemas.microsoft.com/office/2006/documentManagement/types"/>
    <xsd:import namespace="http://schemas.microsoft.com/office/infopath/2007/PartnerControls"/>
    <xsd:element name="SharedWithUsers" ma:index="6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eef7abe-cff3-4893-9891-4ba962b8c917}" ma:internalName="TaxCatchAll" ma:showField="CatchAllData" ma:web="bc6cd6b6-b98e-4920-bded-d744d4fc35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FF1DA7-7C55-4650-B1EC-7B9F4222EA7D}"/>
</file>

<file path=customXml/itemProps2.xml><?xml version="1.0" encoding="utf-8"?>
<ds:datastoreItem xmlns:ds="http://schemas.openxmlformats.org/officeDocument/2006/customXml" ds:itemID="{D7E5BE0E-5A6F-40E9-92E9-44D646C82D3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39179</TotalTime>
  <Words>323</Words>
  <Application>Microsoft Office PowerPoint</Application>
  <PresentationFormat>Custom</PresentationFormat>
  <Paragraphs>109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Pikes Peak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robinson</dc:creator>
  <cp:lastModifiedBy>Grippo, Steve</cp:lastModifiedBy>
  <cp:revision>257</cp:revision>
  <cp:lastPrinted>2022-08-04T21:21:21Z</cp:lastPrinted>
  <dcterms:created xsi:type="dcterms:W3CDTF">2009-03-18T19:02:37Z</dcterms:created>
  <dcterms:modified xsi:type="dcterms:W3CDTF">2024-01-17T18:11:10Z</dcterms:modified>
</cp:coreProperties>
</file>