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2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4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72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3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3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5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0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1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9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4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7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1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56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9602" y="1027631"/>
            <a:ext cx="1579417" cy="6347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Vice President for Student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4618" y="2184850"/>
            <a:ext cx="1534078" cy="67814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Orientation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9050" y="1521201"/>
            <a:ext cx="1525260" cy="6347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Associate VPSS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38278" y="3066136"/>
            <a:ext cx="1525260" cy="67851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Counseling Center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39027" y="5575140"/>
            <a:ext cx="1525260" cy="73606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Police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626091" y="3066136"/>
            <a:ext cx="1525260" cy="67851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Accessibility Services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26091" y="3858716"/>
            <a:ext cx="1525260" cy="7044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cs typeface="Calibri"/>
              </a:rPr>
              <a:t>TRIO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626091" y="4685858"/>
            <a:ext cx="1525260" cy="75647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Dean of Students</a:t>
            </a:r>
          </a:p>
        </p:txBody>
      </p:sp>
      <p:cxnSp>
        <p:nvCxnSpPr>
          <p:cNvPr id="22" name="Elbow Connector 21"/>
          <p:cNvCxnSpPr>
            <a:stCxn id="6" idx="2"/>
            <a:endCxn id="14" idx="3"/>
          </p:cNvCxnSpPr>
          <p:nvPr/>
        </p:nvCxnSpPr>
        <p:spPr>
          <a:xfrm rot="5400000">
            <a:off x="7652908" y="2666621"/>
            <a:ext cx="1249402" cy="22814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6" idx="2"/>
            <a:endCxn id="17" idx="1"/>
          </p:cNvCxnSpPr>
          <p:nvPr/>
        </p:nvCxnSpPr>
        <p:spPr>
          <a:xfrm rot="16200000" flipH="1">
            <a:off x="7884184" y="2663487"/>
            <a:ext cx="1249402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39027" y="3027156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Enrollment Services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50388" y="3027156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Chid</a:t>
            </a:r>
            <a:r>
              <a:rPr lang="en-US" sz="1100" dirty="0"/>
              <a:t> Development Center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39027" y="3875997"/>
            <a:ext cx="1525260" cy="7044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Financial Aid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357188" y="3869530"/>
            <a:ext cx="1525260" cy="71735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Advising &amp; Testing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439027" y="4724838"/>
            <a:ext cx="1525260" cy="7174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Registration and Records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350388" y="4724838"/>
            <a:ext cx="1525260" cy="71749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Career Services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350388" y="5573679"/>
            <a:ext cx="1525260" cy="73898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Military and Veterans Programs</a:t>
            </a:r>
          </a:p>
        </p:txBody>
      </p:sp>
      <p:cxnSp>
        <p:nvCxnSpPr>
          <p:cNvPr id="57" name="Elbow Connector 56"/>
          <p:cNvCxnSpPr>
            <a:stCxn id="4" idx="2"/>
            <a:endCxn id="44" idx="3"/>
          </p:cNvCxnSpPr>
          <p:nvPr/>
        </p:nvCxnSpPr>
        <p:spPr>
          <a:xfrm rot="5400000">
            <a:off x="3195058" y="2431652"/>
            <a:ext cx="1723482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4" idx="2"/>
            <a:endCxn id="50" idx="3"/>
          </p:cNvCxnSpPr>
          <p:nvPr/>
        </p:nvCxnSpPr>
        <p:spPr>
          <a:xfrm rot="5400000">
            <a:off x="2773905" y="2852805"/>
            <a:ext cx="2565788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4" idx="2"/>
            <a:endCxn id="52" idx="3"/>
          </p:cNvCxnSpPr>
          <p:nvPr/>
        </p:nvCxnSpPr>
        <p:spPr>
          <a:xfrm rot="5400000">
            <a:off x="2346217" y="3280493"/>
            <a:ext cx="3421164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578055" y="101216"/>
            <a:ext cx="422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Division of Student Services Directors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38278" y="3841435"/>
            <a:ext cx="1525260" cy="73898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Director of Student Life</a:t>
            </a:r>
          </a:p>
        </p:txBody>
      </p:sp>
      <p:cxnSp>
        <p:nvCxnSpPr>
          <p:cNvPr id="3" name="Elbow Connector 2"/>
          <p:cNvCxnSpPr>
            <a:stCxn id="6" idx="2"/>
            <a:endCxn id="40" idx="3"/>
          </p:cNvCxnSpPr>
          <p:nvPr/>
        </p:nvCxnSpPr>
        <p:spPr>
          <a:xfrm rot="5400000">
            <a:off x="7250142" y="3069388"/>
            <a:ext cx="2054937" cy="22814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2"/>
            <a:endCxn id="15" idx="3"/>
          </p:cNvCxnSpPr>
          <p:nvPr/>
        </p:nvCxnSpPr>
        <p:spPr>
          <a:xfrm rot="5400000">
            <a:off x="1916425" y="3710286"/>
            <a:ext cx="4280751" cy="185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" idx="2"/>
            <a:endCxn id="45" idx="1"/>
          </p:cNvCxnSpPr>
          <p:nvPr/>
        </p:nvCxnSpPr>
        <p:spPr>
          <a:xfrm rot="16200000" flipH="1">
            <a:off x="3388108" y="2423623"/>
            <a:ext cx="1723482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4" idx="2"/>
            <a:endCxn id="51" idx="1"/>
          </p:cNvCxnSpPr>
          <p:nvPr/>
        </p:nvCxnSpPr>
        <p:spPr>
          <a:xfrm rot="16200000" flipH="1">
            <a:off x="2970355" y="2841376"/>
            <a:ext cx="2565788" cy="2078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4" idx="2"/>
            <a:endCxn id="53" idx="1"/>
          </p:cNvCxnSpPr>
          <p:nvPr/>
        </p:nvCxnSpPr>
        <p:spPr>
          <a:xfrm rot="16200000" flipH="1">
            <a:off x="2539267" y="3272464"/>
            <a:ext cx="3421164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2"/>
            <a:endCxn id="55" idx="1"/>
          </p:cNvCxnSpPr>
          <p:nvPr/>
        </p:nvCxnSpPr>
        <p:spPr>
          <a:xfrm rot="16200000" flipH="1">
            <a:off x="2109475" y="3702257"/>
            <a:ext cx="4280751" cy="201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  <a:stCxn id="6" idx="2"/>
            <a:endCxn id="18" idx="1"/>
          </p:cNvCxnSpPr>
          <p:nvPr/>
        </p:nvCxnSpPr>
        <p:spPr>
          <a:xfrm rot="16200000" flipH="1">
            <a:off x="7481418" y="3066254"/>
            <a:ext cx="2054937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" idx="2"/>
            <a:endCxn id="5" idx="3"/>
          </p:cNvCxnSpPr>
          <p:nvPr/>
        </p:nvCxnSpPr>
        <p:spPr>
          <a:xfrm rot="5400000">
            <a:off x="3628254" y="2002864"/>
            <a:ext cx="861501" cy="18061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4" idx="2"/>
            <a:endCxn id="6" idx="1"/>
          </p:cNvCxnSpPr>
          <p:nvPr/>
        </p:nvCxnSpPr>
        <p:spPr>
          <a:xfrm rot="16200000" flipH="1">
            <a:off x="5801094" y="10638"/>
            <a:ext cx="176175" cy="34797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F13FDEF-71F8-445B-BC43-1CA16DF7DB9C}"/>
              </a:ext>
            </a:extLst>
          </p:cNvPr>
          <p:cNvCxnSpPr>
            <a:stCxn id="6" idx="2"/>
            <a:endCxn id="20" idx="1"/>
          </p:cNvCxnSpPr>
          <p:nvPr/>
        </p:nvCxnSpPr>
        <p:spPr>
          <a:xfrm rot="16200000" flipH="1">
            <a:off x="7054833" y="3492838"/>
            <a:ext cx="2908104" cy="23441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99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</TotalTime>
  <Words>45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Wesley, Homer</dc:creator>
  <cp:lastModifiedBy>Wesley, Homer</cp:lastModifiedBy>
  <cp:revision>1</cp:revision>
  <dcterms:created xsi:type="dcterms:W3CDTF">2022-02-14T23:46:12Z</dcterms:created>
  <dcterms:modified xsi:type="dcterms:W3CDTF">2022-02-15T00:32:46Z</dcterms:modified>
</cp:coreProperties>
</file>